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4" r:id="rId9"/>
    <p:sldId id="270" r:id="rId10"/>
    <p:sldId id="263" r:id="rId11"/>
    <p:sldId id="267" r:id="rId12"/>
    <p:sldId id="266" r:id="rId13"/>
    <p:sldId id="265" r:id="rId14"/>
    <p:sldId id="268" r:id="rId15"/>
    <p:sldId id="269" r:id="rId1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A1C580-7B4A-4978-B491-D1BF8873DB41}" v="31" dt="2022-05-22T08:06:58.4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autoAdjust="0"/>
  </p:normalViewPr>
  <p:slideViewPr>
    <p:cSldViewPr snapToGrid="0">
      <p:cViewPr varScale="1">
        <p:scale>
          <a:sx n="158" d="100"/>
          <a:sy n="158" d="100"/>
        </p:scale>
        <p:origin x="2670" y="13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120" d="100"/>
          <a:sy n="120" d="100"/>
        </p:scale>
        <p:origin x="768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DB61CB-2329-4FDE-AE51-643765D7429F}" type="datetimeFigureOut">
              <a:rPr lang="de-CH" smtClean="0"/>
              <a:t>27.06.2022</a:t>
            </a:fld>
            <a:endParaRPr lang="de-CH"/>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CH"/>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CH"/>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BCF742-B94D-4BAB-ADEF-C220497B2FFB}" type="slidenum">
              <a:rPr lang="de-CH" smtClean="0"/>
              <a:t>‹Nr.›</a:t>
            </a:fld>
            <a:endParaRPr lang="de-CH"/>
          </a:p>
        </p:txBody>
      </p:sp>
    </p:spTree>
    <p:extLst>
      <p:ext uri="{BB962C8B-B14F-4D97-AF65-F5344CB8AC3E}">
        <p14:creationId xmlns:p14="http://schemas.microsoft.com/office/powerpoint/2010/main" val="11802679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4" name="Foliennummernplatzhalter 3"/>
          <p:cNvSpPr>
            <a:spLocks noGrp="1"/>
          </p:cNvSpPr>
          <p:nvPr>
            <p:ph type="sldNum" sz="quarter" idx="5"/>
          </p:nvPr>
        </p:nvSpPr>
        <p:spPr/>
        <p:txBody>
          <a:bodyPr/>
          <a:lstStyle/>
          <a:p>
            <a:fld id="{06BCF742-B94D-4BAB-ADEF-C220497B2FFB}" type="slidenum">
              <a:rPr lang="de-CH" smtClean="0"/>
              <a:t>1</a:t>
            </a:fld>
            <a:endParaRPr lang="de-CH"/>
          </a:p>
        </p:txBody>
      </p:sp>
    </p:spTree>
    <p:extLst>
      <p:ext uri="{BB962C8B-B14F-4D97-AF65-F5344CB8AC3E}">
        <p14:creationId xmlns:p14="http://schemas.microsoft.com/office/powerpoint/2010/main" val="1585785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4" name="Foliennummernplatzhalter 3"/>
          <p:cNvSpPr>
            <a:spLocks noGrp="1"/>
          </p:cNvSpPr>
          <p:nvPr>
            <p:ph type="sldNum" sz="quarter" idx="5"/>
          </p:nvPr>
        </p:nvSpPr>
        <p:spPr/>
        <p:txBody>
          <a:bodyPr/>
          <a:lstStyle/>
          <a:p>
            <a:fld id="{06BCF742-B94D-4BAB-ADEF-C220497B2FFB}" type="slidenum">
              <a:rPr lang="de-CH" smtClean="0"/>
              <a:t>10</a:t>
            </a:fld>
            <a:endParaRPr lang="de-CH"/>
          </a:p>
        </p:txBody>
      </p:sp>
    </p:spTree>
    <p:extLst>
      <p:ext uri="{BB962C8B-B14F-4D97-AF65-F5344CB8AC3E}">
        <p14:creationId xmlns:p14="http://schemas.microsoft.com/office/powerpoint/2010/main" val="5624662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4" name="Foliennummernplatzhalter 3"/>
          <p:cNvSpPr>
            <a:spLocks noGrp="1"/>
          </p:cNvSpPr>
          <p:nvPr>
            <p:ph type="sldNum" sz="quarter" idx="5"/>
          </p:nvPr>
        </p:nvSpPr>
        <p:spPr/>
        <p:txBody>
          <a:bodyPr/>
          <a:lstStyle/>
          <a:p>
            <a:fld id="{06BCF742-B94D-4BAB-ADEF-C220497B2FFB}" type="slidenum">
              <a:rPr lang="de-CH" smtClean="0"/>
              <a:t>11</a:t>
            </a:fld>
            <a:endParaRPr lang="de-CH"/>
          </a:p>
        </p:txBody>
      </p:sp>
    </p:spTree>
    <p:extLst>
      <p:ext uri="{BB962C8B-B14F-4D97-AF65-F5344CB8AC3E}">
        <p14:creationId xmlns:p14="http://schemas.microsoft.com/office/powerpoint/2010/main" val="15361860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4" name="Foliennummernplatzhalter 3"/>
          <p:cNvSpPr>
            <a:spLocks noGrp="1"/>
          </p:cNvSpPr>
          <p:nvPr>
            <p:ph type="sldNum" sz="quarter" idx="5"/>
          </p:nvPr>
        </p:nvSpPr>
        <p:spPr/>
        <p:txBody>
          <a:bodyPr/>
          <a:lstStyle/>
          <a:p>
            <a:fld id="{06BCF742-B94D-4BAB-ADEF-C220497B2FFB}" type="slidenum">
              <a:rPr lang="de-CH" smtClean="0"/>
              <a:t>12</a:t>
            </a:fld>
            <a:endParaRPr lang="de-CH"/>
          </a:p>
        </p:txBody>
      </p:sp>
    </p:spTree>
    <p:extLst>
      <p:ext uri="{BB962C8B-B14F-4D97-AF65-F5344CB8AC3E}">
        <p14:creationId xmlns:p14="http://schemas.microsoft.com/office/powerpoint/2010/main" val="12730191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4" name="Foliennummernplatzhalter 3"/>
          <p:cNvSpPr>
            <a:spLocks noGrp="1"/>
          </p:cNvSpPr>
          <p:nvPr>
            <p:ph type="sldNum" sz="quarter" idx="5"/>
          </p:nvPr>
        </p:nvSpPr>
        <p:spPr/>
        <p:txBody>
          <a:bodyPr/>
          <a:lstStyle/>
          <a:p>
            <a:fld id="{06BCF742-B94D-4BAB-ADEF-C220497B2FFB}" type="slidenum">
              <a:rPr lang="de-CH" smtClean="0"/>
              <a:t>13</a:t>
            </a:fld>
            <a:endParaRPr lang="de-CH"/>
          </a:p>
        </p:txBody>
      </p:sp>
    </p:spTree>
    <p:extLst>
      <p:ext uri="{BB962C8B-B14F-4D97-AF65-F5344CB8AC3E}">
        <p14:creationId xmlns:p14="http://schemas.microsoft.com/office/powerpoint/2010/main" val="1326664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4" name="Foliennummernplatzhalter 3"/>
          <p:cNvSpPr>
            <a:spLocks noGrp="1"/>
          </p:cNvSpPr>
          <p:nvPr>
            <p:ph type="sldNum" sz="quarter" idx="5"/>
          </p:nvPr>
        </p:nvSpPr>
        <p:spPr/>
        <p:txBody>
          <a:bodyPr/>
          <a:lstStyle/>
          <a:p>
            <a:fld id="{06BCF742-B94D-4BAB-ADEF-C220497B2FFB}" type="slidenum">
              <a:rPr lang="de-CH" smtClean="0"/>
              <a:t>14</a:t>
            </a:fld>
            <a:endParaRPr lang="de-CH"/>
          </a:p>
        </p:txBody>
      </p:sp>
    </p:spTree>
    <p:extLst>
      <p:ext uri="{BB962C8B-B14F-4D97-AF65-F5344CB8AC3E}">
        <p14:creationId xmlns:p14="http://schemas.microsoft.com/office/powerpoint/2010/main" val="38754147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4" name="Foliennummernplatzhalter 3"/>
          <p:cNvSpPr>
            <a:spLocks noGrp="1"/>
          </p:cNvSpPr>
          <p:nvPr>
            <p:ph type="sldNum" sz="quarter" idx="5"/>
          </p:nvPr>
        </p:nvSpPr>
        <p:spPr/>
        <p:txBody>
          <a:bodyPr/>
          <a:lstStyle/>
          <a:p>
            <a:fld id="{06BCF742-B94D-4BAB-ADEF-C220497B2FFB}" type="slidenum">
              <a:rPr lang="de-CH" smtClean="0"/>
              <a:t>15</a:t>
            </a:fld>
            <a:endParaRPr lang="de-CH"/>
          </a:p>
        </p:txBody>
      </p:sp>
    </p:spTree>
    <p:extLst>
      <p:ext uri="{BB962C8B-B14F-4D97-AF65-F5344CB8AC3E}">
        <p14:creationId xmlns:p14="http://schemas.microsoft.com/office/powerpoint/2010/main" val="3837386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4" name="Foliennummernplatzhalter 3"/>
          <p:cNvSpPr>
            <a:spLocks noGrp="1"/>
          </p:cNvSpPr>
          <p:nvPr>
            <p:ph type="sldNum" sz="quarter" idx="5"/>
          </p:nvPr>
        </p:nvSpPr>
        <p:spPr/>
        <p:txBody>
          <a:bodyPr/>
          <a:lstStyle/>
          <a:p>
            <a:fld id="{06BCF742-B94D-4BAB-ADEF-C220497B2FFB}" type="slidenum">
              <a:rPr lang="de-CH" smtClean="0"/>
              <a:t>2</a:t>
            </a:fld>
            <a:endParaRPr lang="de-CH"/>
          </a:p>
        </p:txBody>
      </p:sp>
    </p:spTree>
    <p:extLst>
      <p:ext uri="{BB962C8B-B14F-4D97-AF65-F5344CB8AC3E}">
        <p14:creationId xmlns:p14="http://schemas.microsoft.com/office/powerpoint/2010/main" val="2732662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4" name="Foliennummernplatzhalter 3"/>
          <p:cNvSpPr>
            <a:spLocks noGrp="1"/>
          </p:cNvSpPr>
          <p:nvPr>
            <p:ph type="sldNum" sz="quarter" idx="5"/>
          </p:nvPr>
        </p:nvSpPr>
        <p:spPr/>
        <p:txBody>
          <a:bodyPr/>
          <a:lstStyle/>
          <a:p>
            <a:fld id="{06BCF742-B94D-4BAB-ADEF-C220497B2FFB}" type="slidenum">
              <a:rPr lang="de-CH" smtClean="0"/>
              <a:t>3</a:t>
            </a:fld>
            <a:endParaRPr lang="de-CH"/>
          </a:p>
        </p:txBody>
      </p:sp>
    </p:spTree>
    <p:extLst>
      <p:ext uri="{BB962C8B-B14F-4D97-AF65-F5344CB8AC3E}">
        <p14:creationId xmlns:p14="http://schemas.microsoft.com/office/powerpoint/2010/main" val="1274028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4" name="Foliennummernplatzhalter 3"/>
          <p:cNvSpPr>
            <a:spLocks noGrp="1"/>
          </p:cNvSpPr>
          <p:nvPr>
            <p:ph type="sldNum" sz="quarter" idx="5"/>
          </p:nvPr>
        </p:nvSpPr>
        <p:spPr/>
        <p:txBody>
          <a:bodyPr/>
          <a:lstStyle/>
          <a:p>
            <a:fld id="{06BCF742-B94D-4BAB-ADEF-C220497B2FFB}" type="slidenum">
              <a:rPr lang="de-CH" smtClean="0"/>
              <a:t>4</a:t>
            </a:fld>
            <a:endParaRPr lang="de-CH"/>
          </a:p>
        </p:txBody>
      </p:sp>
    </p:spTree>
    <p:extLst>
      <p:ext uri="{BB962C8B-B14F-4D97-AF65-F5344CB8AC3E}">
        <p14:creationId xmlns:p14="http://schemas.microsoft.com/office/powerpoint/2010/main" val="3626937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4" name="Foliennummernplatzhalter 3"/>
          <p:cNvSpPr>
            <a:spLocks noGrp="1"/>
          </p:cNvSpPr>
          <p:nvPr>
            <p:ph type="sldNum" sz="quarter" idx="5"/>
          </p:nvPr>
        </p:nvSpPr>
        <p:spPr/>
        <p:txBody>
          <a:bodyPr/>
          <a:lstStyle/>
          <a:p>
            <a:fld id="{06BCF742-B94D-4BAB-ADEF-C220497B2FFB}" type="slidenum">
              <a:rPr lang="de-CH" smtClean="0"/>
              <a:t>5</a:t>
            </a:fld>
            <a:endParaRPr lang="de-CH"/>
          </a:p>
        </p:txBody>
      </p:sp>
    </p:spTree>
    <p:extLst>
      <p:ext uri="{BB962C8B-B14F-4D97-AF65-F5344CB8AC3E}">
        <p14:creationId xmlns:p14="http://schemas.microsoft.com/office/powerpoint/2010/main" val="1243530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4" name="Foliennummernplatzhalter 3"/>
          <p:cNvSpPr>
            <a:spLocks noGrp="1"/>
          </p:cNvSpPr>
          <p:nvPr>
            <p:ph type="sldNum" sz="quarter" idx="5"/>
          </p:nvPr>
        </p:nvSpPr>
        <p:spPr/>
        <p:txBody>
          <a:bodyPr/>
          <a:lstStyle/>
          <a:p>
            <a:fld id="{06BCF742-B94D-4BAB-ADEF-C220497B2FFB}" type="slidenum">
              <a:rPr lang="de-CH" smtClean="0"/>
              <a:t>6</a:t>
            </a:fld>
            <a:endParaRPr lang="de-CH"/>
          </a:p>
        </p:txBody>
      </p:sp>
    </p:spTree>
    <p:extLst>
      <p:ext uri="{BB962C8B-B14F-4D97-AF65-F5344CB8AC3E}">
        <p14:creationId xmlns:p14="http://schemas.microsoft.com/office/powerpoint/2010/main" val="27222816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4" name="Foliennummernplatzhalter 3"/>
          <p:cNvSpPr>
            <a:spLocks noGrp="1"/>
          </p:cNvSpPr>
          <p:nvPr>
            <p:ph type="sldNum" sz="quarter" idx="5"/>
          </p:nvPr>
        </p:nvSpPr>
        <p:spPr/>
        <p:txBody>
          <a:bodyPr/>
          <a:lstStyle/>
          <a:p>
            <a:fld id="{06BCF742-B94D-4BAB-ADEF-C220497B2FFB}" type="slidenum">
              <a:rPr lang="de-CH" smtClean="0"/>
              <a:t>7</a:t>
            </a:fld>
            <a:endParaRPr lang="de-CH"/>
          </a:p>
        </p:txBody>
      </p:sp>
    </p:spTree>
    <p:extLst>
      <p:ext uri="{BB962C8B-B14F-4D97-AF65-F5344CB8AC3E}">
        <p14:creationId xmlns:p14="http://schemas.microsoft.com/office/powerpoint/2010/main" val="11117780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4" name="Foliennummernplatzhalter 3"/>
          <p:cNvSpPr>
            <a:spLocks noGrp="1"/>
          </p:cNvSpPr>
          <p:nvPr>
            <p:ph type="sldNum" sz="quarter" idx="5"/>
          </p:nvPr>
        </p:nvSpPr>
        <p:spPr/>
        <p:txBody>
          <a:bodyPr/>
          <a:lstStyle/>
          <a:p>
            <a:fld id="{06BCF742-B94D-4BAB-ADEF-C220497B2FFB}" type="slidenum">
              <a:rPr lang="de-CH" smtClean="0"/>
              <a:t>8</a:t>
            </a:fld>
            <a:endParaRPr lang="de-CH"/>
          </a:p>
        </p:txBody>
      </p:sp>
    </p:spTree>
    <p:extLst>
      <p:ext uri="{BB962C8B-B14F-4D97-AF65-F5344CB8AC3E}">
        <p14:creationId xmlns:p14="http://schemas.microsoft.com/office/powerpoint/2010/main" val="19139353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4" name="Foliennummernplatzhalter 3"/>
          <p:cNvSpPr>
            <a:spLocks noGrp="1"/>
          </p:cNvSpPr>
          <p:nvPr>
            <p:ph type="sldNum" sz="quarter" idx="5"/>
          </p:nvPr>
        </p:nvSpPr>
        <p:spPr/>
        <p:txBody>
          <a:bodyPr/>
          <a:lstStyle/>
          <a:p>
            <a:fld id="{06BCF742-B94D-4BAB-ADEF-C220497B2FFB}" type="slidenum">
              <a:rPr lang="de-CH" smtClean="0"/>
              <a:t>9</a:t>
            </a:fld>
            <a:endParaRPr lang="de-CH"/>
          </a:p>
        </p:txBody>
      </p:sp>
    </p:spTree>
    <p:extLst>
      <p:ext uri="{BB962C8B-B14F-4D97-AF65-F5344CB8AC3E}">
        <p14:creationId xmlns:p14="http://schemas.microsoft.com/office/powerpoint/2010/main" val="2338169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26D597-9BCB-5070-DB9E-AE9BDCBC4B30}"/>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CH"/>
          </a:p>
        </p:txBody>
      </p:sp>
      <p:sp>
        <p:nvSpPr>
          <p:cNvPr id="3" name="Untertitel 2">
            <a:extLst>
              <a:ext uri="{FF2B5EF4-FFF2-40B4-BE49-F238E27FC236}">
                <a16:creationId xmlns:a16="http://schemas.microsoft.com/office/drawing/2014/main" id="{B9D0B953-35DA-77C7-7840-A46196F06C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CH"/>
          </a:p>
        </p:txBody>
      </p:sp>
      <p:sp>
        <p:nvSpPr>
          <p:cNvPr id="4" name="Datumsplatzhalter 3">
            <a:extLst>
              <a:ext uri="{FF2B5EF4-FFF2-40B4-BE49-F238E27FC236}">
                <a16:creationId xmlns:a16="http://schemas.microsoft.com/office/drawing/2014/main" id="{3ED745B5-3FB4-B0F7-21B9-AB99F81BB54A}"/>
              </a:ext>
            </a:extLst>
          </p:cNvPr>
          <p:cNvSpPr>
            <a:spLocks noGrp="1"/>
          </p:cNvSpPr>
          <p:nvPr>
            <p:ph type="dt" sz="half" idx="10"/>
          </p:nvPr>
        </p:nvSpPr>
        <p:spPr/>
        <p:txBody>
          <a:bodyPr/>
          <a:lstStyle/>
          <a:p>
            <a:fld id="{7F148ACD-B861-43A7-A7BE-BBBC75B8507E}" type="datetimeFigureOut">
              <a:rPr lang="de-CH" smtClean="0"/>
              <a:t>27.06.2022</a:t>
            </a:fld>
            <a:endParaRPr lang="de-CH"/>
          </a:p>
        </p:txBody>
      </p:sp>
      <p:sp>
        <p:nvSpPr>
          <p:cNvPr id="5" name="Fußzeilenplatzhalter 4">
            <a:extLst>
              <a:ext uri="{FF2B5EF4-FFF2-40B4-BE49-F238E27FC236}">
                <a16:creationId xmlns:a16="http://schemas.microsoft.com/office/drawing/2014/main" id="{8E5208E6-1E0F-BF24-C02F-1539BC519D43}"/>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98C547E3-CE09-19C7-D2AB-AD13DF30054F}"/>
              </a:ext>
            </a:extLst>
          </p:cNvPr>
          <p:cNvSpPr>
            <a:spLocks noGrp="1"/>
          </p:cNvSpPr>
          <p:nvPr>
            <p:ph type="sldNum" sz="quarter" idx="12"/>
          </p:nvPr>
        </p:nvSpPr>
        <p:spPr/>
        <p:txBody>
          <a:bodyPr/>
          <a:lstStyle/>
          <a:p>
            <a:fld id="{24D187B1-E8B8-4D96-9F06-6A1FEE1723A5}" type="slidenum">
              <a:rPr lang="de-CH" smtClean="0"/>
              <a:t>‹Nr.›</a:t>
            </a:fld>
            <a:endParaRPr lang="de-CH"/>
          </a:p>
        </p:txBody>
      </p:sp>
    </p:spTree>
    <p:extLst>
      <p:ext uri="{BB962C8B-B14F-4D97-AF65-F5344CB8AC3E}">
        <p14:creationId xmlns:p14="http://schemas.microsoft.com/office/powerpoint/2010/main" val="2051997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625C35-8DDA-106F-F038-D091105A7A7F}"/>
              </a:ext>
            </a:extLst>
          </p:cNvPr>
          <p:cNvSpPr>
            <a:spLocks noGrp="1"/>
          </p:cNvSpPr>
          <p:nvPr>
            <p:ph type="title"/>
          </p:nvPr>
        </p:nvSpPr>
        <p:spPr/>
        <p:txBody>
          <a:bodyPr/>
          <a:lstStyle/>
          <a:p>
            <a:r>
              <a:rPr lang="de-DE"/>
              <a:t>Mastertitelformat bearbeiten</a:t>
            </a:r>
            <a:endParaRPr lang="de-CH"/>
          </a:p>
        </p:txBody>
      </p:sp>
      <p:sp>
        <p:nvSpPr>
          <p:cNvPr id="3" name="Vertikaler Textplatzhalter 2">
            <a:extLst>
              <a:ext uri="{FF2B5EF4-FFF2-40B4-BE49-F238E27FC236}">
                <a16:creationId xmlns:a16="http://schemas.microsoft.com/office/drawing/2014/main" id="{CDDB93CE-09FE-9238-13F3-99140A5FD59D}"/>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640ED3FE-6F86-170B-027C-9F7CF8BB66B9}"/>
              </a:ext>
            </a:extLst>
          </p:cNvPr>
          <p:cNvSpPr>
            <a:spLocks noGrp="1"/>
          </p:cNvSpPr>
          <p:nvPr>
            <p:ph type="dt" sz="half" idx="10"/>
          </p:nvPr>
        </p:nvSpPr>
        <p:spPr/>
        <p:txBody>
          <a:bodyPr/>
          <a:lstStyle/>
          <a:p>
            <a:fld id="{7F148ACD-B861-43A7-A7BE-BBBC75B8507E}" type="datetimeFigureOut">
              <a:rPr lang="de-CH" smtClean="0"/>
              <a:t>27.06.2022</a:t>
            </a:fld>
            <a:endParaRPr lang="de-CH"/>
          </a:p>
        </p:txBody>
      </p:sp>
      <p:sp>
        <p:nvSpPr>
          <p:cNvPr id="5" name="Fußzeilenplatzhalter 4">
            <a:extLst>
              <a:ext uri="{FF2B5EF4-FFF2-40B4-BE49-F238E27FC236}">
                <a16:creationId xmlns:a16="http://schemas.microsoft.com/office/drawing/2014/main" id="{53426D73-E28A-0C6E-AD17-E2B4F80264F2}"/>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FCC0A069-2F8F-0BF9-184C-E9090ACD516D}"/>
              </a:ext>
            </a:extLst>
          </p:cNvPr>
          <p:cNvSpPr>
            <a:spLocks noGrp="1"/>
          </p:cNvSpPr>
          <p:nvPr>
            <p:ph type="sldNum" sz="quarter" idx="12"/>
          </p:nvPr>
        </p:nvSpPr>
        <p:spPr/>
        <p:txBody>
          <a:bodyPr/>
          <a:lstStyle/>
          <a:p>
            <a:fld id="{24D187B1-E8B8-4D96-9F06-6A1FEE1723A5}" type="slidenum">
              <a:rPr lang="de-CH" smtClean="0"/>
              <a:t>‹Nr.›</a:t>
            </a:fld>
            <a:endParaRPr lang="de-CH"/>
          </a:p>
        </p:txBody>
      </p:sp>
    </p:spTree>
    <p:extLst>
      <p:ext uri="{BB962C8B-B14F-4D97-AF65-F5344CB8AC3E}">
        <p14:creationId xmlns:p14="http://schemas.microsoft.com/office/powerpoint/2010/main" val="2943454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57D8F961-3C4A-7AD3-EFCB-C5AC757664D7}"/>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CH"/>
          </a:p>
        </p:txBody>
      </p:sp>
      <p:sp>
        <p:nvSpPr>
          <p:cNvPr id="3" name="Vertikaler Textplatzhalter 2">
            <a:extLst>
              <a:ext uri="{FF2B5EF4-FFF2-40B4-BE49-F238E27FC236}">
                <a16:creationId xmlns:a16="http://schemas.microsoft.com/office/drawing/2014/main" id="{7988BA19-1541-5E8B-EE80-4D152E52048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D227F5BD-9FEB-739C-7AD1-E8E0CE1658A5}"/>
              </a:ext>
            </a:extLst>
          </p:cNvPr>
          <p:cNvSpPr>
            <a:spLocks noGrp="1"/>
          </p:cNvSpPr>
          <p:nvPr>
            <p:ph type="dt" sz="half" idx="10"/>
          </p:nvPr>
        </p:nvSpPr>
        <p:spPr/>
        <p:txBody>
          <a:bodyPr/>
          <a:lstStyle/>
          <a:p>
            <a:fld id="{7F148ACD-B861-43A7-A7BE-BBBC75B8507E}" type="datetimeFigureOut">
              <a:rPr lang="de-CH" smtClean="0"/>
              <a:t>27.06.2022</a:t>
            </a:fld>
            <a:endParaRPr lang="de-CH"/>
          </a:p>
        </p:txBody>
      </p:sp>
      <p:sp>
        <p:nvSpPr>
          <p:cNvPr id="5" name="Fußzeilenplatzhalter 4">
            <a:extLst>
              <a:ext uri="{FF2B5EF4-FFF2-40B4-BE49-F238E27FC236}">
                <a16:creationId xmlns:a16="http://schemas.microsoft.com/office/drawing/2014/main" id="{190830DB-6722-1495-D50C-824D41939AFE}"/>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9159AE75-1B62-AE18-08AB-62D9EF865801}"/>
              </a:ext>
            </a:extLst>
          </p:cNvPr>
          <p:cNvSpPr>
            <a:spLocks noGrp="1"/>
          </p:cNvSpPr>
          <p:nvPr>
            <p:ph type="sldNum" sz="quarter" idx="12"/>
          </p:nvPr>
        </p:nvSpPr>
        <p:spPr/>
        <p:txBody>
          <a:bodyPr/>
          <a:lstStyle/>
          <a:p>
            <a:fld id="{24D187B1-E8B8-4D96-9F06-6A1FEE1723A5}" type="slidenum">
              <a:rPr lang="de-CH" smtClean="0"/>
              <a:t>‹Nr.›</a:t>
            </a:fld>
            <a:endParaRPr lang="de-CH"/>
          </a:p>
        </p:txBody>
      </p:sp>
    </p:spTree>
    <p:extLst>
      <p:ext uri="{BB962C8B-B14F-4D97-AF65-F5344CB8AC3E}">
        <p14:creationId xmlns:p14="http://schemas.microsoft.com/office/powerpoint/2010/main" val="2122306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D23399-CFC2-658F-4509-8942D2D9B90E}"/>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C9EEDBF4-AFDF-6102-5A54-64E7BAE552D7}"/>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3CC975CF-5D89-1E3F-BA40-4F73DEFD28EE}"/>
              </a:ext>
            </a:extLst>
          </p:cNvPr>
          <p:cNvSpPr>
            <a:spLocks noGrp="1"/>
          </p:cNvSpPr>
          <p:nvPr>
            <p:ph type="dt" sz="half" idx="10"/>
          </p:nvPr>
        </p:nvSpPr>
        <p:spPr/>
        <p:txBody>
          <a:bodyPr/>
          <a:lstStyle/>
          <a:p>
            <a:fld id="{7F148ACD-B861-43A7-A7BE-BBBC75B8507E}" type="datetimeFigureOut">
              <a:rPr lang="de-CH" smtClean="0"/>
              <a:t>27.06.2022</a:t>
            </a:fld>
            <a:endParaRPr lang="de-CH"/>
          </a:p>
        </p:txBody>
      </p:sp>
      <p:sp>
        <p:nvSpPr>
          <p:cNvPr id="5" name="Fußzeilenplatzhalter 4">
            <a:extLst>
              <a:ext uri="{FF2B5EF4-FFF2-40B4-BE49-F238E27FC236}">
                <a16:creationId xmlns:a16="http://schemas.microsoft.com/office/drawing/2014/main" id="{74D880D7-273E-891A-4207-33D714A44F60}"/>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E8AB00E8-8C6C-12AA-AB7B-4B269BDD1F32}"/>
              </a:ext>
            </a:extLst>
          </p:cNvPr>
          <p:cNvSpPr>
            <a:spLocks noGrp="1"/>
          </p:cNvSpPr>
          <p:nvPr>
            <p:ph type="sldNum" sz="quarter" idx="12"/>
          </p:nvPr>
        </p:nvSpPr>
        <p:spPr/>
        <p:txBody>
          <a:bodyPr/>
          <a:lstStyle/>
          <a:p>
            <a:fld id="{24D187B1-E8B8-4D96-9F06-6A1FEE1723A5}" type="slidenum">
              <a:rPr lang="de-CH" smtClean="0"/>
              <a:t>‹Nr.›</a:t>
            </a:fld>
            <a:endParaRPr lang="de-CH"/>
          </a:p>
        </p:txBody>
      </p:sp>
    </p:spTree>
    <p:extLst>
      <p:ext uri="{BB962C8B-B14F-4D97-AF65-F5344CB8AC3E}">
        <p14:creationId xmlns:p14="http://schemas.microsoft.com/office/powerpoint/2010/main" val="2825151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FC7EC4-2DC4-74EF-B16D-B1EF44877E2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CH"/>
          </a:p>
        </p:txBody>
      </p:sp>
      <p:sp>
        <p:nvSpPr>
          <p:cNvPr id="3" name="Textplatzhalter 2">
            <a:extLst>
              <a:ext uri="{FF2B5EF4-FFF2-40B4-BE49-F238E27FC236}">
                <a16:creationId xmlns:a16="http://schemas.microsoft.com/office/drawing/2014/main" id="{F965CE8E-CF79-F34F-DA42-7226F987729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885750A3-25D9-07CA-8C13-47EE25C38C3F}"/>
              </a:ext>
            </a:extLst>
          </p:cNvPr>
          <p:cNvSpPr>
            <a:spLocks noGrp="1"/>
          </p:cNvSpPr>
          <p:nvPr>
            <p:ph type="dt" sz="half" idx="10"/>
          </p:nvPr>
        </p:nvSpPr>
        <p:spPr/>
        <p:txBody>
          <a:bodyPr/>
          <a:lstStyle/>
          <a:p>
            <a:fld id="{7F148ACD-B861-43A7-A7BE-BBBC75B8507E}" type="datetimeFigureOut">
              <a:rPr lang="de-CH" smtClean="0"/>
              <a:t>27.06.2022</a:t>
            </a:fld>
            <a:endParaRPr lang="de-CH"/>
          </a:p>
        </p:txBody>
      </p:sp>
      <p:sp>
        <p:nvSpPr>
          <p:cNvPr id="5" name="Fußzeilenplatzhalter 4">
            <a:extLst>
              <a:ext uri="{FF2B5EF4-FFF2-40B4-BE49-F238E27FC236}">
                <a16:creationId xmlns:a16="http://schemas.microsoft.com/office/drawing/2014/main" id="{59092FAD-AC93-1BAD-FCF5-56627E44EC88}"/>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8E3107DD-E2A8-4BC3-F078-BCC4749C33C4}"/>
              </a:ext>
            </a:extLst>
          </p:cNvPr>
          <p:cNvSpPr>
            <a:spLocks noGrp="1"/>
          </p:cNvSpPr>
          <p:nvPr>
            <p:ph type="sldNum" sz="quarter" idx="12"/>
          </p:nvPr>
        </p:nvSpPr>
        <p:spPr/>
        <p:txBody>
          <a:bodyPr/>
          <a:lstStyle/>
          <a:p>
            <a:fld id="{24D187B1-E8B8-4D96-9F06-6A1FEE1723A5}" type="slidenum">
              <a:rPr lang="de-CH" smtClean="0"/>
              <a:t>‹Nr.›</a:t>
            </a:fld>
            <a:endParaRPr lang="de-CH"/>
          </a:p>
        </p:txBody>
      </p:sp>
    </p:spTree>
    <p:extLst>
      <p:ext uri="{BB962C8B-B14F-4D97-AF65-F5344CB8AC3E}">
        <p14:creationId xmlns:p14="http://schemas.microsoft.com/office/powerpoint/2010/main" val="1972126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89B749-5205-985B-FEE4-8BFF7DE2646C}"/>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ADE3D124-7429-9FAD-611F-A6FB12DFE82A}"/>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a:extLst>
              <a:ext uri="{FF2B5EF4-FFF2-40B4-BE49-F238E27FC236}">
                <a16:creationId xmlns:a16="http://schemas.microsoft.com/office/drawing/2014/main" id="{8E5A9867-681A-359B-05BB-4C83A263B0C3}"/>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a:extLst>
              <a:ext uri="{FF2B5EF4-FFF2-40B4-BE49-F238E27FC236}">
                <a16:creationId xmlns:a16="http://schemas.microsoft.com/office/drawing/2014/main" id="{8C19393F-04BB-0369-E5C0-BDCB89A600D8}"/>
              </a:ext>
            </a:extLst>
          </p:cNvPr>
          <p:cNvSpPr>
            <a:spLocks noGrp="1"/>
          </p:cNvSpPr>
          <p:nvPr>
            <p:ph type="dt" sz="half" idx="10"/>
          </p:nvPr>
        </p:nvSpPr>
        <p:spPr/>
        <p:txBody>
          <a:bodyPr/>
          <a:lstStyle/>
          <a:p>
            <a:fld id="{7F148ACD-B861-43A7-A7BE-BBBC75B8507E}" type="datetimeFigureOut">
              <a:rPr lang="de-CH" smtClean="0"/>
              <a:t>27.06.2022</a:t>
            </a:fld>
            <a:endParaRPr lang="de-CH"/>
          </a:p>
        </p:txBody>
      </p:sp>
      <p:sp>
        <p:nvSpPr>
          <p:cNvPr id="6" name="Fußzeilenplatzhalter 5">
            <a:extLst>
              <a:ext uri="{FF2B5EF4-FFF2-40B4-BE49-F238E27FC236}">
                <a16:creationId xmlns:a16="http://schemas.microsoft.com/office/drawing/2014/main" id="{367489AB-4C39-E060-8776-1AC9FE5FC80E}"/>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1E77197A-3BF8-9C34-6C8A-AA5021547FEE}"/>
              </a:ext>
            </a:extLst>
          </p:cNvPr>
          <p:cNvSpPr>
            <a:spLocks noGrp="1"/>
          </p:cNvSpPr>
          <p:nvPr>
            <p:ph type="sldNum" sz="quarter" idx="12"/>
          </p:nvPr>
        </p:nvSpPr>
        <p:spPr/>
        <p:txBody>
          <a:bodyPr/>
          <a:lstStyle/>
          <a:p>
            <a:fld id="{24D187B1-E8B8-4D96-9F06-6A1FEE1723A5}" type="slidenum">
              <a:rPr lang="de-CH" smtClean="0"/>
              <a:t>‹Nr.›</a:t>
            </a:fld>
            <a:endParaRPr lang="de-CH"/>
          </a:p>
        </p:txBody>
      </p:sp>
    </p:spTree>
    <p:extLst>
      <p:ext uri="{BB962C8B-B14F-4D97-AF65-F5344CB8AC3E}">
        <p14:creationId xmlns:p14="http://schemas.microsoft.com/office/powerpoint/2010/main" val="3476081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050D18-2445-2DAC-A13E-A042AEE7703A}"/>
              </a:ext>
            </a:extLst>
          </p:cNvPr>
          <p:cNvSpPr>
            <a:spLocks noGrp="1"/>
          </p:cNvSpPr>
          <p:nvPr>
            <p:ph type="title"/>
          </p:nvPr>
        </p:nvSpPr>
        <p:spPr>
          <a:xfrm>
            <a:off x="839788" y="365125"/>
            <a:ext cx="10515600" cy="1325563"/>
          </a:xfrm>
        </p:spPr>
        <p:txBody>
          <a:bodyPr/>
          <a:lstStyle/>
          <a:p>
            <a:r>
              <a:rPr lang="de-DE"/>
              <a:t>Mastertitelformat bearbeiten</a:t>
            </a:r>
            <a:endParaRPr lang="de-CH"/>
          </a:p>
        </p:txBody>
      </p:sp>
      <p:sp>
        <p:nvSpPr>
          <p:cNvPr id="3" name="Textplatzhalter 2">
            <a:extLst>
              <a:ext uri="{FF2B5EF4-FFF2-40B4-BE49-F238E27FC236}">
                <a16:creationId xmlns:a16="http://schemas.microsoft.com/office/drawing/2014/main" id="{F936C995-5505-DE23-6A0B-E3DF245BC8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313BF81C-1CF7-260D-550B-42CE948E3E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a:extLst>
              <a:ext uri="{FF2B5EF4-FFF2-40B4-BE49-F238E27FC236}">
                <a16:creationId xmlns:a16="http://schemas.microsoft.com/office/drawing/2014/main" id="{B9DBEE0E-59BF-D9B7-35B3-B15022C79A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51F5CDD-2662-BEE6-754F-D5E0ABCF55E1}"/>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a:extLst>
              <a:ext uri="{FF2B5EF4-FFF2-40B4-BE49-F238E27FC236}">
                <a16:creationId xmlns:a16="http://schemas.microsoft.com/office/drawing/2014/main" id="{F6BC1E29-EC0C-DD82-7B61-F43CC45AF406}"/>
              </a:ext>
            </a:extLst>
          </p:cNvPr>
          <p:cNvSpPr>
            <a:spLocks noGrp="1"/>
          </p:cNvSpPr>
          <p:nvPr>
            <p:ph type="dt" sz="half" idx="10"/>
          </p:nvPr>
        </p:nvSpPr>
        <p:spPr/>
        <p:txBody>
          <a:bodyPr/>
          <a:lstStyle/>
          <a:p>
            <a:fld id="{7F148ACD-B861-43A7-A7BE-BBBC75B8507E}" type="datetimeFigureOut">
              <a:rPr lang="de-CH" smtClean="0"/>
              <a:t>27.06.2022</a:t>
            </a:fld>
            <a:endParaRPr lang="de-CH"/>
          </a:p>
        </p:txBody>
      </p:sp>
      <p:sp>
        <p:nvSpPr>
          <p:cNvPr id="8" name="Fußzeilenplatzhalter 7">
            <a:extLst>
              <a:ext uri="{FF2B5EF4-FFF2-40B4-BE49-F238E27FC236}">
                <a16:creationId xmlns:a16="http://schemas.microsoft.com/office/drawing/2014/main" id="{2DB7AE5A-E615-CA81-5399-FF880EFE4765}"/>
              </a:ext>
            </a:extLst>
          </p:cNvPr>
          <p:cNvSpPr>
            <a:spLocks noGrp="1"/>
          </p:cNvSpPr>
          <p:nvPr>
            <p:ph type="ftr" sz="quarter" idx="11"/>
          </p:nvPr>
        </p:nvSpPr>
        <p:spPr/>
        <p:txBody>
          <a:bodyPr/>
          <a:lstStyle/>
          <a:p>
            <a:endParaRPr lang="de-CH"/>
          </a:p>
        </p:txBody>
      </p:sp>
      <p:sp>
        <p:nvSpPr>
          <p:cNvPr id="9" name="Foliennummernplatzhalter 8">
            <a:extLst>
              <a:ext uri="{FF2B5EF4-FFF2-40B4-BE49-F238E27FC236}">
                <a16:creationId xmlns:a16="http://schemas.microsoft.com/office/drawing/2014/main" id="{AF5A4A5A-6EF4-ECE0-46BE-ED316CDA5D11}"/>
              </a:ext>
            </a:extLst>
          </p:cNvPr>
          <p:cNvSpPr>
            <a:spLocks noGrp="1"/>
          </p:cNvSpPr>
          <p:nvPr>
            <p:ph type="sldNum" sz="quarter" idx="12"/>
          </p:nvPr>
        </p:nvSpPr>
        <p:spPr/>
        <p:txBody>
          <a:bodyPr/>
          <a:lstStyle/>
          <a:p>
            <a:fld id="{24D187B1-E8B8-4D96-9F06-6A1FEE1723A5}" type="slidenum">
              <a:rPr lang="de-CH" smtClean="0"/>
              <a:t>‹Nr.›</a:t>
            </a:fld>
            <a:endParaRPr lang="de-CH"/>
          </a:p>
        </p:txBody>
      </p:sp>
    </p:spTree>
    <p:extLst>
      <p:ext uri="{BB962C8B-B14F-4D97-AF65-F5344CB8AC3E}">
        <p14:creationId xmlns:p14="http://schemas.microsoft.com/office/powerpoint/2010/main" val="2463151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85483F-B525-F473-5C83-957FE862D0D6}"/>
              </a:ext>
            </a:extLst>
          </p:cNvPr>
          <p:cNvSpPr>
            <a:spLocks noGrp="1"/>
          </p:cNvSpPr>
          <p:nvPr>
            <p:ph type="title"/>
          </p:nvPr>
        </p:nvSpPr>
        <p:spPr/>
        <p:txBody>
          <a:bodyPr/>
          <a:lstStyle/>
          <a:p>
            <a:r>
              <a:rPr lang="de-DE"/>
              <a:t>Mastertitelformat bearbeiten</a:t>
            </a:r>
            <a:endParaRPr lang="de-CH"/>
          </a:p>
        </p:txBody>
      </p:sp>
      <p:sp>
        <p:nvSpPr>
          <p:cNvPr id="3" name="Datumsplatzhalter 2">
            <a:extLst>
              <a:ext uri="{FF2B5EF4-FFF2-40B4-BE49-F238E27FC236}">
                <a16:creationId xmlns:a16="http://schemas.microsoft.com/office/drawing/2014/main" id="{461FB528-17F7-C431-020D-18A3054F989F}"/>
              </a:ext>
            </a:extLst>
          </p:cNvPr>
          <p:cNvSpPr>
            <a:spLocks noGrp="1"/>
          </p:cNvSpPr>
          <p:nvPr>
            <p:ph type="dt" sz="half" idx="10"/>
          </p:nvPr>
        </p:nvSpPr>
        <p:spPr/>
        <p:txBody>
          <a:bodyPr/>
          <a:lstStyle/>
          <a:p>
            <a:fld id="{7F148ACD-B861-43A7-A7BE-BBBC75B8507E}" type="datetimeFigureOut">
              <a:rPr lang="de-CH" smtClean="0"/>
              <a:t>27.06.2022</a:t>
            </a:fld>
            <a:endParaRPr lang="de-CH"/>
          </a:p>
        </p:txBody>
      </p:sp>
      <p:sp>
        <p:nvSpPr>
          <p:cNvPr id="4" name="Fußzeilenplatzhalter 3">
            <a:extLst>
              <a:ext uri="{FF2B5EF4-FFF2-40B4-BE49-F238E27FC236}">
                <a16:creationId xmlns:a16="http://schemas.microsoft.com/office/drawing/2014/main" id="{FD6CBB28-0901-CE63-09F2-53FDB00DA91F}"/>
              </a:ext>
            </a:extLst>
          </p:cNvPr>
          <p:cNvSpPr>
            <a:spLocks noGrp="1"/>
          </p:cNvSpPr>
          <p:nvPr>
            <p:ph type="ftr" sz="quarter" idx="11"/>
          </p:nvPr>
        </p:nvSpPr>
        <p:spPr/>
        <p:txBody>
          <a:bodyPr/>
          <a:lstStyle/>
          <a:p>
            <a:endParaRPr lang="de-CH"/>
          </a:p>
        </p:txBody>
      </p:sp>
      <p:sp>
        <p:nvSpPr>
          <p:cNvPr id="5" name="Foliennummernplatzhalter 4">
            <a:extLst>
              <a:ext uri="{FF2B5EF4-FFF2-40B4-BE49-F238E27FC236}">
                <a16:creationId xmlns:a16="http://schemas.microsoft.com/office/drawing/2014/main" id="{B553AB63-F031-83AA-6C47-F8A7611261EA}"/>
              </a:ext>
            </a:extLst>
          </p:cNvPr>
          <p:cNvSpPr>
            <a:spLocks noGrp="1"/>
          </p:cNvSpPr>
          <p:nvPr>
            <p:ph type="sldNum" sz="quarter" idx="12"/>
          </p:nvPr>
        </p:nvSpPr>
        <p:spPr/>
        <p:txBody>
          <a:bodyPr/>
          <a:lstStyle/>
          <a:p>
            <a:fld id="{24D187B1-E8B8-4D96-9F06-6A1FEE1723A5}" type="slidenum">
              <a:rPr lang="de-CH" smtClean="0"/>
              <a:t>‹Nr.›</a:t>
            </a:fld>
            <a:endParaRPr lang="de-CH"/>
          </a:p>
        </p:txBody>
      </p:sp>
    </p:spTree>
    <p:extLst>
      <p:ext uri="{BB962C8B-B14F-4D97-AF65-F5344CB8AC3E}">
        <p14:creationId xmlns:p14="http://schemas.microsoft.com/office/powerpoint/2010/main" val="3638112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5294B61F-ACB3-FF2F-4BE9-6AAF45318245}"/>
              </a:ext>
            </a:extLst>
          </p:cNvPr>
          <p:cNvSpPr>
            <a:spLocks noGrp="1"/>
          </p:cNvSpPr>
          <p:nvPr>
            <p:ph type="dt" sz="half" idx="10"/>
          </p:nvPr>
        </p:nvSpPr>
        <p:spPr/>
        <p:txBody>
          <a:bodyPr/>
          <a:lstStyle/>
          <a:p>
            <a:fld id="{7F148ACD-B861-43A7-A7BE-BBBC75B8507E}" type="datetimeFigureOut">
              <a:rPr lang="de-CH" smtClean="0"/>
              <a:t>27.06.2022</a:t>
            </a:fld>
            <a:endParaRPr lang="de-CH"/>
          </a:p>
        </p:txBody>
      </p:sp>
      <p:sp>
        <p:nvSpPr>
          <p:cNvPr id="3" name="Fußzeilenplatzhalter 2">
            <a:extLst>
              <a:ext uri="{FF2B5EF4-FFF2-40B4-BE49-F238E27FC236}">
                <a16:creationId xmlns:a16="http://schemas.microsoft.com/office/drawing/2014/main" id="{AFE466EB-6CCC-500B-FA30-D8F8BBB6A192}"/>
              </a:ext>
            </a:extLst>
          </p:cNvPr>
          <p:cNvSpPr>
            <a:spLocks noGrp="1"/>
          </p:cNvSpPr>
          <p:nvPr>
            <p:ph type="ftr" sz="quarter" idx="11"/>
          </p:nvPr>
        </p:nvSpPr>
        <p:spPr/>
        <p:txBody>
          <a:bodyPr/>
          <a:lstStyle/>
          <a:p>
            <a:endParaRPr lang="de-CH"/>
          </a:p>
        </p:txBody>
      </p:sp>
      <p:sp>
        <p:nvSpPr>
          <p:cNvPr id="4" name="Foliennummernplatzhalter 3">
            <a:extLst>
              <a:ext uri="{FF2B5EF4-FFF2-40B4-BE49-F238E27FC236}">
                <a16:creationId xmlns:a16="http://schemas.microsoft.com/office/drawing/2014/main" id="{952AF1CB-DCB4-53AD-BDD0-1C488FDFFF08}"/>
              </a:ext>
            </a:extLst>
          </p:cNvPr>
          <p:cNvSpPr>
            <a:spLocks noGrp="1"/>
          </p:cNvSpPr>
          <p:nvPr>
            <p:ph type="sldNum" sz="quarter" idx="12"/>
          </p:nvPr>
        </p:nvSpPr>
        <p:spPr/>
        <p:txBody>
          <a:bodyPr/>
          <a:lstStyle/>
          <a:p>
            <a:fld id="{24D187B1-E8B8-4D96-9F06-6A1FEE1723A5}" type="slidenum">
              <a:rPr lang="de-CH" smtClean="0"/>
              <a:t>‹Nr.›</a:t>
            </a:fld>
            <a:endParaRPr lang="de-CH"/>
          </a:p>
        </p:txBody>
      </p:sp>
    </p:spTree>
    <p:extLst>
      <p:ext uri="{BB962C8B-B14F-4D97-AF65-F5344CB8AC3E}">
        <p14:creationId xmlns:p14="http://schemas.microsoft.com/office/powerpoint/2010/main" val="32788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CF5F48-3AE4-6A4C-3500-6243C23712A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Inhaltsplatzhalter 2">
            <a:extLst>
              <a:ext uri="{FF2B5EF4-FFF2-40B4-BE49-F238E27FC236}">
                <a16:creationId xmlns:a16="http://schemas.microsoft.com/office/drawing/2014/main" id="{8A6872BD-A0DC-76F8-099D-86F495ED27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a:extLst>
              <a:ext uri="{FF2B5EF4-FFF2-40B4-BE49-F238E27FC236}">
                <a16:creationId xmlns:a16="http://schemas.microsoft.com/office/drawing/2014/main" id="{EFFB3662-4F5F-D3A9-1E4F-22C425FB13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CF97E1FF-BCD3-C047-DC8F-53661FDAD9FF}"/>
              </a:ext>
            </a:extLst>
          </p:cNvPr>
          <p:cNvSpPr>
            <a:spLocks noGrp="1"/>
          </p:cNvSpPr>
          <p:nvPr>
            <p:ph type="dt" sz="half" idx="10"/>
          </p:nvPr>
        </p:nvSpPr>
        <p:spPr/>
        <p:txBody>
          <a:bodyPr/>
          <a:lstStyle/>
          <a:p>
            <a:fld id="{7F148ACD-B861-43A7-A7BE-BBBC75B8507E}" type="datetimeFigureOut">
              <a:rPr lang="de-CH" smtClean="0"/>
              <a:t>27.06.2022</a:t>
            </a:fld>
            <a:endParaRPr lang="de-CH"/>
          </a:p>
        </p:txBody>
      </p:sp>
      <p:sp>
        <p:nvSpPr>
          <p:cNvPr id="6" name="Fußzeilenplatzhalter 5">
            <a:extLst>
              <a:ext uri="{FF2B5EF4-FFF2-40B4-BE49-F238E27FC236}">
                <a16:creationId xmlns:a16="http://schemas.microsoft.com/office/drawing/2014/main" id="{8EFD80D3-EC9C-899B-6593-8E23BD7EBDF8}"/>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ECEC0EE7-DC9F-475E-55CF-71D85CE1F82A}"/>
              </a:ext>
            </a:extLst>
          </p:cNvPr>
          <p:cNvSpPr>
            <a:spLocks noGrp="1"/>
          </p:cNvSpPr>
          <p:nvPr>
            <p:ph type="sldNum" sz="quarter" idx="12"/>
          </p:nvPr>
        </p:nvSpPr>
        <p:spPr/>
        <p:txBody>
          <a:bodyPr/>
          <a:lstStyle/>
          <a:p>
            <a:fld id="{24D187B1-E8B8-4D96-9F06-6A1FEE1723A5}" type="slidenum">
              <a:rPr lang="de-CH" smtClean="0"/>
              <a:t>‹Nr.›</a:t>
            </a:fld>
            <a:endParaRPr lang="de-CH"/>
          </a:p>
        </p:txBody>
      </p:sp>
    </p:spTree>
    <p:extLst>
      <p:ext uri="{BB962C8B-B14F-4D97-AF65-F5344CB8AC3E}">
        <p14:creationId xmlns:p14="http://schemas.microsoft.com/office/powerpoint/2010/main" val="2747214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9E2A24-71FD-5290-3753-71929795E8E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Bildplatzhalter 2">
            <a:extLst>
              <a:ext uri="{FF2B5EF4-FFF2-40B4-BE49-F238E27FC236}">
                <a16:creationId xmlns:a16="http://schemas.microsoft.com/office/drawing/2014/main" id="{D0DEAA89-6FA0-8EFC-9ACE-BEF6BB7190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a:extLst>
              <a:ext uri="{FF2B5EF4-FFF2-40B4-BE49-F238E27FC236}">
                <a16:creationId xmlns:a16="http://schemas.microsoft.com/office/drawing/2014/main" id="{61C74FFB-AB1F-81D8-C5AF-E1C9F25370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C5AB20C9-1B55-042B-7A96-CC42B6796A55}"/>
              </a:ext>
            </a:extLst>
          </p:cNvPr>
          <p:cNvSpPr>
            <a:spLocks noGrp="1"/>
          </p:cNvSpPr>
          <p:nvPr>
            <p:ph type="dt" sz="half" idx="10"/>
          </p:nvPr>
        </p:nvSpPr>
        <p:spPr/>
        <p:txBody>
          <a:bodyPr/>
          <a:lstStyle/>
          <a:p>
            <a:fld id="{7F148ACD-B861-43A7-A7BE-BBBC75B8507E}" type="datetimeFigureOut">
              <a:rPr lang="de-CH" smtClean="0"/>
              <a:t>27.06.2022</a:t>
            </a:fld>
            <a:endParaRPr lang="de-CH"/>
          </a:p>
        </p:txBody>
      </p:sp>
      <p:sp>
        <p:nvSpPr>
          <p:cNvPr id="6" name="Fußzeilenplatzhalter 5">
            <a:extLst>
              <a:ext uri="{FF2B5EF4-FFF2-40B4-BE49-F238E27FC236}">
                <a16:creationId xmlns:a16="http://schemas.microsoft.com/office/drawing/2014/main" id="{A252B883-6EA7-9F1C-19A8-5AA7381B66F3}"/>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6AF91F4D-D8BE-00AD-67C2-1AD40BFC1A18}"/>
              </a:ext>
            </a:extLst>
          </p:cNvPr>
          <p:cNvSpPr>
            <a:spLocks noGrp="1"/>
          </p:cNvSpPr>
          <p:nvPr>
            <p:ph type="sldNum" sz="quarter" idx="12"/>
          </p:nvPr>
        </p:nvSpPr>
        <p:spPr/>
        <p:txBody>
          <a:bodyPr/>
          <a:lstStyle/>
          <a:p>
            <a:fld id="{24D187B1-E8B8-4D96-9F06-6A1FEE1723A5}" type="slidenum">
              <a:rPr lang="de-CH" smtClean="0"/>
              <a:t>‹Nr.›</a:t>
            </a:fld>
            <a:endParaRPr lang="de-CH"/>
          </a:p>
        </p:txBody>
      </p:sp>
    </p:spTree>
    <p:extLst>
      <p:ext uri="{BB962C8B-B14F-4D97-AF65-F5344CB8AC3E}">
        <p14:creationId xmlns:p14="http://schemas.microsoft.com/office/powerpoint/2010/main" val="2285257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488AFCF2-F1E1-28FF-6C10-8CD123A527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CH"/>
          </a:p>
        </p:txBody>
      </p:sp>
      <p:sp>
        <p:nvSpPr>
          <p:cNvPr id="3" name="Textplatzhalter 2">
            <a:extLst>
              <a:ext uri="{FF2B5EF4-FFF2-40B4-BE49-F238E27FC236}">
                <a16:creationId xmlns:a16="http://schemas.microsoft.com/office/drawing/2014/main" id="{73A09E1A-F367-F1D4-15AF-A9BA054203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2E92724A-3D55-CE4C-ED8B-6F244732E9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48ACD-B861-43A7-A7BE-BBBC75B8507E}" type="datetimeFigureOut">
              <a:rPr lang="de-CH" smtClean="0"/>
              <a:t>27.06.2022</a:t>
            </a:fld>
            <a:endParaRPr lang="de-CH"/>
          </a:p>
        </p:txBody>
      </p:sp>
      <p:sp>
        <p:nvSpPr>
          <p:cNvPr id="5" name="Fußzeilenplatzhalter 4">
            <a:extLst>
              <a:ext uri="{FF2B5EF4-FFF2-40B4-BE49-F238E27FC236}">
                <a16:creationId xmlns:a16="http://schemas.microsoft.com/office/drawing/2014/main" id="{E1F439B0-8C94-9294-6B28-23B6C8A357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a:extLst>
              <a:ext uri="{FF2B5EF4-FFF2-40B4-BE49-F238E27FC236}">
                <a16:creationId xmlns:a16="http://schemas.microsoft.com/office/drawing/2014/main" id="{6653E9BC-A452-8FA8-3AA2-CB4D02607B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D187B1-E8B8-4D96-9F06-6A1FEE1723A5}" type="slidenum">
              <a:rPr lang="de-CH" smtClean="0"/>
              <a:t>‹Nr.›</a:t>
            </a:fld>
            <a:endParaRPr lang="de-CH"/>
          </a:p>
        </p:txBody>
      </p:sp>
    </p:spTree>
    <p:extLst>
      <p:ext uri="{BB962C8B-B14F-4D97-AF65-F5344CB8AC3E}">
        <p14:creationId xmlns:p14="http://schemas.microsoft.com/office/powerpoint/2010/main" val="1075795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www.achafr.eu/"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achafr.eu/"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hyperlink" Target="http://www.rdcv.ch/"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F364E5-0678-6A9E-74A4-4926A6737373}"/>
              </a:ext>
            </a:extLst>
          </p:cNvPr>
          <p:cNvSpPr>
            <a:spLocks noGrp="1"/>
          </p:cNvSpPr>
          <p:nvPr>
            <p:ph type="ctrTitle"/>
          </p:nvPr>
        </p:nvSpPr>
        <p:spPr>
          <a:xfrm>
            <a:off x="464127" y="1760220"/>
            <a:ext cx="11159837" cy="3870960"/>
          </a:xfrm>
        </p:spPr>
        <p:txBody>
          <a:bodyPr>
            <a:noAutofit/>
          </a:bodyPr>
          <a:lstStyle/>
          <a:p>
            <a:r>
              <a:rPr lang="de-CH" sz="7200" b="1" dirty="0"/>
              <a:t>Willkommen bei den</a:t>
            </a:r>
            <a:br>
              <a:rPr lang="de-CH" sz="7200" b="1" dirty="0"/>
            </a:br>
            <a:br>
              <a:rPr lang="de-CH" sz="4000" b="1" dirty="0"/>
            </a:br>
            <a:r>
              <a:rPr lang="de-CH" sz="7200" b="1" dirty="0" err="1">
                <a:solidFill>
                  <a:srgbClr val="002060"/>
                </a:solidFill>
                <a:latin typeface="Open Sans Condensed" panose="020B0806030504020204" pitchFamily="34" charset="0"/>
                <a:ea typeface="Open Sans Condensed" panose="020B0806030504020204" pitchFamily="34" charset="0"/>
                <a:cs typeface="Open Sans Condensed" panose="020B0806030504020204" pitchFamily="34" charset="0"/>
              </a:rPr>
              <a:t>Rotarian</a:t>
            </a:r>
            <a:r>
              <a:rPr lang="de-CH" sz="7200" b="1" dirty="0">
                <a:solidFill>
                  <a:srgbClr val="002060"/>
                </a:solidFill>
                <a:latin typeface="Open Sans Condensed" panose="020B0806030504020204" pitchFamily="34" charset="0"/>
                <a:ea typeface="Open Sans Condensed" panose="020B0806030504020204" pitchFamily="34" charset="0"/>
                <a:cs typeface="Open Sans Condensed" panose="020B0806030504020204" pitchFamily="34" charset="0"/>
              </a:rPr>
              <a:t> Drivers </a:t>
            </a:r>
            <a:r>
              <a:rPr lang="de-CH" sz="7200" b="1" dirty="0" err="1">
                <a:solidFill>
                  <a:srgbClr val="002060"/>
                </a:solidFill>
                <a:latin typeface="Open Sans Condensed" panose="020B0806030504020204" pitchFamily="34" charset="0"/>
                <a:ea typeface="Open Sans Condensed" panose="020B0806030504020204" pitchFamily="34" charset="0"/>
                <a:cs typeface="Open Sans Condensed" panose="020B0806030504020204" pitchFamily="34" charset="0"/>
              </a:rPr>
              <a:t>of</a:t>
            </a:r>
            <a:br>
              <a:rPr lang="de-CH" sz="7200" b="1" dirty="0">
                <a:solidFill>
                  <a:srgbClr val="002060"/>
                </a:solidFill>
                <a:latin typeface="Open Sans Condensed" panose="020B0806030504020204" pitchFamily="34" charset="0"/>
                <a:ea typeface="Open Sans Condensed" panose="020B0806030504020204" pitchFamily="34" charset="0"/>
                <a:cs typeface="Open Sans Condensed" panose="020B0806030504020204" pitchFamily="34" charset="0"/>
              </a:rPr>
            </a:br>
            <a:r>
              <a:rPr lang="de-CH" sz="7200" b="1" dirty="0">
                <a:solidFill>
                  <a:srgbClr val="002060"/>
                </a:solidFill>
                <a:latin typeface="Open Sans Condensed" panose="020B0806030504020204" pitchFamily="34" charset="0"/>
                <a:ea typeface="Open Sans Condensed" panose="020B0806030504020204" pitchFamily="34" charset="0"/>
                <a:cs typeface="Open Sans Condensed" panose="020B0806030504020204" pitchFamily="34" charset="0"/>
              </a:rPr>
              <a:t>Classic </a:t>
            </a:r>
            <a:r>
              <a:rPr lang="de-CH" sz="7200" b="1" dirty="0" err="1">
                <a:solidFill>
                  <a:srgbClr val="002060"/>
                </a:solidFill>
                <a:latin typeface="Open Sans Condensed" panose="020B0806030504020204" pitchFamily="34" charset="0"/>
                <a:ea typeface="Open Sans Condensed" panose="020B0806030504020204" pitchFamily="34" charset="0"/>
                <a:cs typeface="Open Sans Condensed" panose="020B0806030504020204" pitchFamily="34" charset="0"/>
              </a:rPr>
              <a:t>Vehicles</a:t>
            </a:r>
            <a:r>
              <a:rPr lang="de-CH" sz="7200" b="1" dirty="0">
                <a:solidFill>
                  <a:srgbClr val="002060"/>
                </a:solidFill>
                <a:latin typeface="Open Sans Condensed" panose="020B0806030504020204" pitchFamily="34" charset="0"/>
                <a:ea typeface="Open Sans Condensed" panose="020B0806030504020204" pitchFamily="34" charset="0"/>
                <a:cs typeface="Open Sans Condensed" panose="020B0806030504020204" pitchFamily="34" charset="0"/>
              </a:rPr>
              <a:t> (CH/FL)</a:t>
            </a:r>
          </a:p>
        </p:txBody>
      </p:sp>
      <p:pic>
        <p:nvPicPr>
          <p:cNvPr id="5" name="Grafik 4">
            <a:extLst>
              <a:ext uri="{FF2B5EF4-FFF2-40B4-BE49-F238E27FC236}">
                <a16:creationId xmlns:a16="http://schemas.microsoft.com/office/drawing/2014/main" id="{1F557853-3F28-AF6A-AD9A-5AC3AC2D9D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127" y="187103"/>
            <a:ext cx="11090562" cy="968927"/>
          </a:xfrm>
          <a:prstGeom prst="rect">
            <a:avLst/>
          </a:prstGeom>
        </p:spPr>
      </p:pic>
    </p:spTree>
    <p:extLst>
      <p:ext uri="{BB962C8B-B14F-4D97-AF65-F5344CB8AC3E}">
        <p14:creationId xmlns:p14="http://schemas.microsoft.com/office/powerpoint/2010/main" val="1233113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F364E5-0678-6A9E-74A4-4926A6737373}"/>
              </a:ext>
            </a:extLst>
          </p:cNvPr>
          <p:cNvSpPr>
            <a:spLocks noGrp="1"/>
          </p:cNvSpPr>
          <p:nvPr>
            <p:ph type="ctrTitle"/>
          </p:nvPr>
        </p:nvSpPr>
        <p:spPr>
          <a:xfrm>
            <a:off x="464127" y="1546860"/>
            <a:ext cx="11090562" cy="1607820"/>
          </a:xfrm>
        </p:spPr>
        <p:txBody>
          <a:bodyPr>
            <a:noAutofit/>
          </a:bodyPr>
          <a:lstStyle/>
          <a:p>
            <a:br>
              <a:rPr lang="de-CH" sz="3600" b="1" u="sng" dirty="0">
                <a:solidFill>
                  <a:srgbClr val="002060"/>
                </a:solidFill>
                <a:latin typeface="+mn-lt"/>
                <a:ea typeface="Open Sans Condensed" panose="020B0806030504020204" pitchFamily="34" charset="0"/>
                <a:cs typeface="Open Sans Condensed" panose="020B0806030504020204" pitchFamily="34" charset="0"/>
              </a:rPr>
            </a:br>
            <a:br>
              <a:rPr lang="de-CH" sz="3600" b="1" u="sng" dirty="0">
                <a:solidFill>
                  <a:srgbClr val="002060"/>
                </a:solidFill>
                <a:latin typeface="+mn-lt"/>
                <a:ea typeface="Open Sans Condensed" panose="020B0806030504020204" pitchFamily="34" charset="0"/>
                <a:cs typeface="Open Sans Condensed" panose="020B0806030504020204" pitchFamily="34" charset="0"/>
              </a:rPr>
            </a:br>
            <a:r>
              <a:rPr lang="de-CH" sz="3600" b="1" u="sng" dirty="0">
                <a:solidFill>
                  <a:srgbClr val="002060"/>
                </a:solidFill>
                <a:latin typeface="+mn-lt"/>
                <a:ea typeface="Open Sans Condensed" panose="020B0806030504020204" pitchFamily="34" charset="0"/>
                <a:cs typeface="Open Sans Condensed" panose="020B0806030504020204" pitchFamily="34" charset="0"/>
              </a:rPr>
              <a:t>Programm 2022/2023</a:t>
            </a:r>
            <a:br>
              <a:rPr lang="de-CH" sz="3600" b="1" u="sng" dirty="0">
                <a:solidFill>
                  <a:srgbClr val="002060"/>
                </a:solidFill>
                <a:latin typeface="+mn-lt"/>
                <a:ea typeface="Open Sans Condensed" panose="020B0806030504020204" pitchFamily="34" charset="0"/>
                <a:cs typeface="Open Sans Condensed" panose="020B0806030504020204" pitchFamily="34" charset="0"/>
              </a:rPr>
            </a:br>
            <a:br>
              <a:rPr lang="de-CH" sz="3600" b="1" u="sng" dirty="0">
                <a:solidFill>
                  <a:srgbClr val="002060"/>
                </a:solidFill>
                <a:latin typeface="+mn-lt"/>
                <a:ea typeface="Open Sans Condensed" panose="020B0806030504020204" pitchFamily="34" charset="0"/>
                <a:cs typeface="Open Sans Condensed" panose="020B0806030504020204" pitchFamily="34" charset="0"/>
              </a:rPr>
            </a:br>
            <a:r>
              <a:rPr lang="de-CH" sz="3600" b="1" dirty="0">
                <a:solidFill>
                  <a:srgbClr val="002060"/>
                </a:solidFill>
                <a:latin typeface="+mn-lt"/>
                <a:ea typeface="Open Sans Condensed" panose="020B0806030504020204" pitchFamily="34" charset="0"/>
                <a:cs typeface="Open Sans Condensed" panose="020B0806030504020204" pitchFamily="34" charset="0"/>
              </a:rPr>
              <a:t>2 bis 4 Anlässe pro Jahr</a:t>
            </a:r>
          </a:p>
        </p:txBody>
      </p:sp>
      <p:pic>
        <p:nvPicPr>
          <p:cNvPr id="5" name="Grafik 4">
            <a:extLst>
              <a:ext uri="{FF2B5EF4-FFF2-40B4-BE49-F238E27FC236}">
                <a16:creationId xmlns:a16="http://schemas.microsoft.com/office/drawing/2014/main" id="{1F557853-3F28-AF6A-AD9A-5AC3AC2D9D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127" y="187103"/>
            <a:ext cx="11090562" cy="968927"/>
          </a:xfrm>
          <a:prstGeom prst="rect">
            <a:avLst/>
          </a:prstGeom>
        </p:spPr>
      </p:pic>
      <p:sp>
        <p:nvSpPr>
          <p:cNvPr id="6" name="Titel 1">
            <a:extLst>
              <a:ext uri="{FF2B5EF4-FFF2-40B4-BE49-F238E27FC236}">
                <a16:creationId xmlns:a16="http://schemas.microsoft.com/office/drawing/2014/main" id="{27A0634C-D214-7454-9C9C-9BCB942E1665}"/>
              </a:ext>
            </a:extLst>
          </p:cNvPr>
          <p:cNvSpPr txBox="1">
            <a:spLocks/>
          </p:cNvSpPr>
          <p:nvPr/>
        </p:nvSpPr>
        <p:spPr>
          <a:xfrm>
            <a:off x="3627120" y="3545510"/>
            <a:ext cx="5577840" cy="21296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l">
              <a:buFont typeface="Arial" panose="020B0604020202020204" pitchFamily="34" charset="0"/>
              <a:buChar char="•"/>
            </a:pPr>
            <a:r>
              <a:rPr lang="de-CH" sz="2800" b="1" dirty="0">
                <a:solidFill>
                  <a:srgbClr val="002060"/>
                </a:solidFill>
                <a:latin typeface="+mn-lt"/>
                <a:ea typeface="Open Sans Condensed" panose="020B0806030504020204" pitchFamily="34" charset="0"/>
                <a:cs typeface="Open Sans Condensed" panose="020B0806030504020204" pitchFamily="34" charset="0"/>
              </a:rPr>
              <a:t>Rotary-Challenge</a:t>
            </a:r>
          </a:p>
          <a:p>
            <a:pPr marL="571500" indent="-571500" algn="l">
              <a:buFont typeface="Arial" panose="020B0604020202020204" pitchFamily="34" charset="0"/>
              <a:buChar char="•"/>
            </a:pPr>
            <a:r>
              <a:rPr lang="de-CH" sz="2800" b="1" dirty="0">
                <a:solidFill>
                  <a:srgbClr val="002060"/>
                </a:solidFill>
                <a:latin typeface="+mn-lt"/>
                <a:ea typeface="Open Sans Condensed" panose="020B0806030504020204" pitchFamily="34" charset="0"/>
                <a:cs typeface="Open Sans Condensed" panose="020B0806030504020204" pitchFamily="34" charset="0"/>
              </a:rPr>
              <a:t>Sommer-Stammtisch</a:t>
            </a:r>
          </a:p>
          <a:p>
            <a:pPr marL="571500" indent="-571500" algn="l">
              <a:buFont typeface="Arial" panose="020B0604020202020204" pitchFamily="34" charset="0"/>
              <a:buChar char="•"/>
            </a:pPr>
            <a:r>
              <a:rPr lang="de-CH" sz="2800" b="1" dirty="0">
                <a:solidFill>
                  <a:srgbClr val="002060"/>
                </a:solidFill>
                <a:latin typeface="+mn-lt"/>
                <a:ea typeface="Open Sans Condensed" panose="020B0806030504020204" pitchFamily="34" charset="0"/>
                <a:cs typeface="Open Sans Condensed" panose="020B0806030504020204" pitchFamily="34" charset="0"/>
              </a:rPr>
              <a:t>Mitgliederversammlung</a:t>
            </a:r>
          </a:p>
          <a:p>
            <a:pPr marL="571500" indent="-571500" algn="l">
              <a:buFont typeface="Arial" panose="020B0604020202020204" pitchFamily="34" charset="0"/>
              <a:buChar char="•"/>
            </a:pPr>
            <a:r>
              <a:rPr lang="de-CH" sz="2800" b="1" dirty="0">
                <a:solidFill>
                  <a:srgbClr val="002060"/>
                </a:solidFill>
                <a:latin typeface="+mn-lt"/>
                <a:ea typeface="Open Sans Condensed" panose="020B0806030504020204" pitchFamily="34" charset="0"/>
                <a:cs typeface="Open Sans Condensed" panose="020B0806030504020204" pitchFamily="34" charset="0"/>
              </a:rPr>
              <a:t>Winter-Stammtisch</a:t>
            </a:r>
          </a:p>
        </p:txBody>
      </p:sp>
    </p:spTree>
    <p:extLst>
      <p:ext uri="{BB962C8B-B14F-4D97-AF65-F5344CB8AC3E}">
        <p14:creationId xmlns:p14="http://schemas.microsoft.com/office/powerpoint/2010/main" val="1305636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F364E5-0678-6A9E-74A4-4926A6737373}"/>
              </a:ext>
            </a:extLst>
          </p:cNvPr>
          <p:cNvSpPr>
            <a:spLocks noGrp="1"/>
          </p:cNvSpPr>
          <p:nvPr>
            <p:ph type="ctrTitle"/>
          </p:nvPr>
        </p:nvSpPr>
        <p:spPr>
          <a:xfrm>
            <a:off x="431568" y="2009388"/>
            <a:ext cx="11090562" cy="668350"/>
          </a:xfrm>
        </p:spPr>
        <p:txBody>
          <a:bodyPr>
            <a:noAutofit/>
          </a:bodyPr>
          <a:lstStyle/>
          <a:p>
            <a:br>
              <a:rPr lang="de-CH" sz="3600" b="1" u="sng" dirty="0">
                <a:solidFill>
                  <a:srgbClr val="002060"/>
                </a:solidFill>
                <a:latin typeface="+mn-lt"/>
                <a:ea typeface="Open Sans Condensed" panose="020B0806030504020204" pitchFamily="34" charset="0"/>
                <a:cs typeface="Open Sans Condensed" panose="020B0806030504020204" pitchFamily="34" charset="0"/>
              </a:rPr>
            </a:br>
            <a:br>
              <a:rPr lang="de-CH" sz="3600" b="1" u="sng" dirty="0">
                <a:solidFill>
                  <a:srgbClr val="002060"/>
                </a:solidFill>
                <a:latin typeface="+mn-lt"/>
                <a:ea typeface="Open Sans Condensed" panose="020B0806030504020204" pitchFamily="34" charset="0"/>
                <a:cs typeface="Open Sans Condensed" panose="020B0806030504020204" pitchFamily="34" charset="0"/>
              </a:rPr>
            </a:br>
            <a:r>
              <a:rPr lang="de-CH" sz="3600" b="1" u="sng" dirty="0">
                <a:solidFill>
                  <a:srgbClr val="002060"/>
                </a:solidFill>
                <a:latin typeface="+mn-lt"/>
                <a:ea typeface="Open Sans Condensed" panose="020B0806030504020204" pitchFamily="34" charset="0"/>
                <a:cs typeface="Open Sans Condensed" panose="020B0806030504020204" pitchFamily="34" charset="0"/>
              </a:rPr>
              <a:t>Rotary Challenge</a:t>
            </a:r>
            <a:endParaRPr lang="de-CH" sz="3600" b="1" dirty="0">
              <a:solidFill>
                <a:srgbClr val="002060"/>
              </a:solidFill>
              <a:latin typeface="+mn-lt"/>
              <a:ea typeface="Open Sans Condensed" panose="020B0806030504020204" pitchFamily="34" charset="0"/>
              <a:cs typeface="Open Sans Condensed" panose="020B0806030504020204" pitchFamily="34" charset="0"/>
            </a:endParaRPr>
          </a:p>
        </p:txBody>
      </p:sp>
      <p:pic>
        <p:nvPicPr>
          <p:cNvPr id="5" name="Grafik 4">
            <a:extLst>
              <a:ext uri="{FF2B5EF4-FFF2-40B4-BE49-F238E27FC236}">
                <a16:creationId xmlns:a16="http://schemas.microsoft.com/office/drawing/2014/main" id="{1F557853-3F28-AF6A-AD9A-5AC3AC2D9D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127" y="187103"/>
            <a:ext cx="11090562" cy="968927"/>
          </a:xfrm>
          <a:prstGeom prst="rect">
            <a:avLst/>
          </a:prstGeom>
        </p:spPr>
      </p:pic>
      <p:sp>
        <p:nvSpPr>
          <p:cNvPr id="6" name="Titel 1">
            <a:extLst>
              <a:ext uri="{FF2B5EF4-FFF2-40B4-BE49-F238E27FC236}">
                <a16:creationId xmlns:a16="http://schemas.microsoft.com/office/drawing/2014/main" id="{27A0634C-D214-7454-9C9C-9BCB942E1665}"/>
              </a:ext>
            </a:extLst>
          </p:cNvPr>
          <p:cNvSpPr txBox="1">
            <a:spLocks/>
          </p:cNvSpPr>
          <p:nvPr/>
        </p:nvSpPr>
        <p:spPr>
          <a:xfrm>
            <a:off x="464127" y="3545510"/>
            <a:ext cx="11430693" cy="21296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l">
              <a:buFont typeface="Arial" panose="020B0604020202020204" pitchFamily="34" charset="0"/>
              <a:buChar char="•"/>
            </a:pPr>
            <a:r>
              <a:rPr lang="de-CH" sz="2800" b="1" dirty="0">
                <a:solidFill>
                  <a:srgbClr val="002060"/>
                </a:solidFill>
                <a:latin typeface="+mn-lt"/>
                <a:ea typeface="Open Sans Condensed" panose="020B0806030504020204" pitchFamily="34" charset="0"/>
                <a:cs typeface="Open Sans Condensed" panose="020B0806030504020204" pitchFamily="34" charset="0"/>
              </a:rPr>
              <a:t>Erstmals am </a:t>
            </a:r>
            <a:r>
              <a:rPr lang="de-CH" sz="2800" b="1" i="1" dirty="0">
                <a:solidFill>
                  <a:srgbClr val="FF0000"/>
                </a:solidFill>
                <a:latin typeface="+mn-lt"/>
                <a:ea typeface="Open Sans Condensed" panose="020B0806030504020204" pitchFamily="34" charset="0"/>
                <a:cs typeface="Open Sans Condensed" panose="020B0806030504020204" pitchFamily="34" charset="0"/>
              </a:rPr>
              <a:t>Freitag/Samstag, 8./9. Juli </a:t>
            </a:r>
            <a:r>
              <a:rPr lang="de-CH" sz="2800" b="1" dirty="0">
                <a:solidFill>
                  <a:srgbClr val="002060"/>
                </a:solidFill>
                <a:latin typeface="+mn-lt"/>
                <a:ea typeface="Open Sans Condensed" panose="020B0806030504020204" pitchFamily="34" charset="0"/>
                <a:cs typeface="Open Sans Condensed" panose="020B0806030504020204" pitchFamily="34" charset="0"/>
              </a:rPr>
              <a:t>mit Übernachtung</a:t>
            </a:r>
          </a:p>
          <a:p>
            <a:pPr marL="571500" indent="-571500" algn="l">
              <a:buFont typeface="Arial" panose="020B0604020202020204" pitchFamily="34" charset="0"/>
              <a:buChar char="•"/>
            </a:pPr>
            <a:r>
              <a:rPr lang="de-CH" sz="2800" b="1" dirty="0">
                <a:solidFill>
                  <a:srgbClr val="002060"/>
                </a:solidFill>
                <a:latin typeface="+mn-lt"/>
                <a:ea typeface="Open Sans Condensed" panose="020B0806030504020204" pitchFamily="34" charset="0"/>
                <a:cs typeface="Open Sans Condensed" panose="020B0806030504020204" pitchFamily="34" charset="0"/>
              </a:rPr>
              <a:t>Fahrerisch und navigatorisch etwas über dem üblichen ‘Ausfahrtsniveau’</a:t>
            </a:r>
          </a:p>
          <a:p>
            <a:pPr marL="571500" indent="-571500" algn="l">
              <a:buFont typeface="Arial" panose="020B0604020202020204" pitchFamily="34" charset="0"/>
              <a:buChar char="•"/>
            </a:pPr>
            <a:r>
              <a:rPr lang="de-CH" sz="2800" b="1" dirty="0">
                <a:solidFill>
                  <a:srgbClr val="002060"/>
                </a:solidFill>
                <a:latin typeface="+mn-lt"/>
                <a:ea typeface="Open Sans Condensed" panose="020B0806030504020204" pitchFamily="34" charset="0"/>
                <a:cs typeface="Open Sans Condensed" panose="020B0806030504020204" pitchFamily="34" charset="0"/>
              </a:rPr>
              <a:t>Diverse Teilnahme-Optionen </a:t>
            </a:r>
            <a:r>
              <a:rPr lang="de-CH" sz="1800" b="1" dirty="0">
                <a:solidFill>
                  <a:srgbClr val="002060"/>
                </a:solidFill>
                <a:latin typeface="+mn-lt"/>
                <a:ea typeface="Open Sans Condensed" panose="020B0806030504020204" pitchFamily="34" charset="0"/>
                <a:cs typeface="Open Sans Condensed" panose="020B0806030504020204" pitchFamily="34" charset="0"/>
              </a:rPr>
              <a:t>(siehe Homepage)</a:t>
            </a:r>
          </a:p>
          <a:p>
            <a:pPr marL="571500" indent="-571500" algn="l">
              <a:buFont typeface="Arial" panose="020B0604020202020204" pitchFamily="34" charset="0"/>
              <a:buChar char="•"/>
            </a:pPr>
            <a:r>
              <a:rPr lang="de-CH" sz="2800" b="1" dirty="0">
                <a:solidFill>
                  <a:srgbClr val="002060"/>
                </a:solidFill>
                <a:latin typeface="+mn-lt"/>
                <a:ea typeface="Open Sans Condensed" panose="020B0806030504020204" pitchFamily="34" charset="0"/>
                <a:cs typeface="Open Sans Condensed" panose="020B0806030504020204" pitchFamily="34" charset="0"/>
              </a:rPr>
              <a:t>Offen für Mitglieder, InteressentInnen, </a:t>
            </a:r>
            <a:r>
              <a:rPr lang="de-CH" sz="2800" b="1" dirty="0" err="1">
                <a:solidFill>
                  <a:srgbClr val="002060"/>
                </a:solidFill>
                <a:latin typeface="+mn-lt"/>
                <a:ea typeface="Open Sans Condensed" panose="020B0806030504020204" pitchFamily="34" charset="0"/>
                <a:cs typeface="Open Sans Condensed" panose="020B0806030504020204" pitchFamily="34" charset="0"/>
              </a:rPr>
              <a:t>PartnerInnnen</a:t>
            </a:r>
            <a:endParaRPr lang="de-CH" sz="2800" b="1" dirty="0">
              <a:solidFill>
                <a:srgbClr val="002060"/>
              </a:solidFill>
              <a:latin typeface="+mn-lt"/>
              <a:ea typeface="Open Sans Condensed" panose="020B0806030504020204" pitchFamily="34" charset="0"/>
              <a:cs typeface="Open Sans Condensed" panose="020B0806030504020204" pitchFamily="34" charset="0"/>
            </a:endParaRPr>
          </a:p>
          <a:p>
            <a:pPr marL="571500" indent="-571500" algn="l">
              <a:buFont typeface="Arial" panose="020B0604020202020204" pitchFamily="34" charset="0"/>
              <a:buChar char="•"/>
            </a:pPr>
            <a:r>
              <a:rPr lang="de-CH" sz="2800" b="1" dirty="0">
                <a:solidFill>
                  <a:srgbClr val="002060"/>
                </a:solidFill>
                <a:latin typeface="+mn-lt"/>
                <a:ea typeface="Open Sans Condensed" panose="020B0806030504020204" pitchFamily="34" charset="0"/>
                <a:cs typeface="Open Sans Condensed" panose="020B0806030504020204" pitchFamily="34" charset="0"/>
              </a:rPr>
              <a:t>Anmeldungen nach wie vor möglich</a:t>
            </a:r>
          </a:p>
        </p:txBody>
      </p:sp>
    </p:spTree>
    <p:extLst>
      <p:ext uri="{BB962C8B-B14F-4D97-AF65-F5344CB8AC3E}">
        <p14:creationId xmlns:p14="http://schemas.microsoft.com/office/powerpoint/2010/main" val="31012578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F364E5-0678-6A9E-74A4-4926A6737373}"/>
              </a:ext>
            </a:extLst>
          </p:cNvPr>
          <p:cNvSpPr>
            <a:spLocks noGrp="1"/>
          </p:cNvSpPr>
          <p:nvPr>
            <p:ph type="ctrTitle"/>
          </p:nvPr>
        </p:nvSpPr>
        <p:spPr>
          <a:xfrm>
            <a:off x="431568" y="2009388"/>
            <a:ext cx="11090562" cy="668350"/>
          </a:xfrm>
        </p:spPr>
        <p:txBody>
          <a:bodyPr>
            <a:noAutofit/>
          </a:bodyPr>
          <a:lstStyle/>
          <a:p>
            <a:br>
              <a:rPr lang="de-CH" sz="3600" b="1" u="sng" dirty="0">
                <a:solidFill>
                  <a:srgbClr val="002060"/>
                </a:solidFill>
                <a:latin typeface="+mn-lt"/>
                <a:ea typeface="Open Sans Condensed" panose="020B0806030504020204" pitchFamily="34" charset="0"/>
                <a:cs typeface="Open Sans Condensed" panose="020B0806030504020204" pitchFamily="34" charset="0"/>
              </a:rPr>
            </a:br>
            <a:br>
              <a:rPr lang="de-CH" sz="3600" b="1" u="sng" dirty="0">
                <a:solidFill>
                  <a:srgbClr val="002060"/>
                </a:solidFill>
                <a:latin typeface="+mn-lt"/>
                <a:ea typeface="Open Sans Condensed" panose="020B0806030504020204" pitchFamily="34" charset="0"/>
                <a:cs typeface="Open Sans Condensed" panose="020B0806030504020204" pitchFamily="34" charset="0"/>
              </a:rPr>
            </a:br>
            <a:r>
              <a:rPr lang="de-CH" sz="3600" b="1" u="sng" dirty="0">
                <a:solidFill>
                  <a:srgbClr val="002060"/>
                </a:solidFill>
                <a:latin typeface="+mn-lt"/>
                <a:ea typeface="Open Sans Condensed" panose="020B0806030504020204" pitchFamily="34" charset="0"/>
                <a:cs typeface="Open Sans Condensed" panose="020B0806030504020204" pitchFamily="34" charset="0"/>
              </a:rPr>
              <a:t>Sommer- und Winter-Stammtisch</a:t>
            </a:r>
            <a:endParaRPr lang="de-CH" sz="3600" b="1" dirty="0">
              <a:solidFill>
                <a:srgbClr val="002060"/>
              </a:solidFill>
              <a:latin typeface="+mn-lt"/>
              <a:ea typeface="Open Sans Condensed" panose="020B0806030504020204" pitchFamily="34" charset="0"/>
              <a:cs typeface="Open Sans Condensed" panose="020B0806030504020204" pitchFamily="34" charset="0"/>
            </a:endParaRPr>
          </a:p>
        </p:txBody>
      </p:sp>
      <p:pic>
        <p:nvPicPr>
          <p:cNvPr id="5" name="Grafik 4">
            <a:extLst>
              <a:ext uri="{FF2B5EF4-FFF2-40B4-BE49-F238E27FC236}">
                <a16:creationId xmlns:a16="http://schemas.microsoft.com/office/drawing/2014/main" id="{1F557853-3F28-AF6A-AD9A-5AC3AC2D9D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127" y="187103"/>
            <a:ext cx="11090562" cy="968927"/>
          </a:xfrm>
          <a:prstGeom prst="rect">
            <a:avLst/>
          </a:prstGeom>
        </p:spPr>
      </p:pic>
      <p:sp>
        <p:nvSpPr>
          <p:cNvPr id="6" name="Titel 1">
            <a:extLst>
              <a:ext uri="{FF2B5EF4-FFF2-40B4-BE49-F238E27FC236}">
                <a16:creationId xmlns:a16="http://schemas.microsoft.com/office/drawing/2014/main" id="{27A0634C-D214-7454-9C9C-9BCB942E1665}"/>
              </a:ext>
            </a:extLst>
          </p:cNvPr>
          <p:cNvSpPr txBox="1">
            <a:spLocks/>
          </p:cNvSpPr>
          <p:nvPr/>
        </p:nvSpPr>
        <p:spPr>
          <a:xfrm>
            <a:off x="464127" y="3531096"/>
            <a:ext cx="11653187" cy="24700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l">
              <a:buFont typeface="Arial" panose="020B0604020202020204" pitchFamily="34" charset="0"/>
              <a:buChar char="•"/>
            </a:pPr>
            <a:r>
              <a:rPr lang="de-CH" sz="2800" b="1" dirty="0">
                <a:solidFill>
                  <a:srgbClr val="002060"/>
                </a:solidFill>
                <a:latin typeface="+mn-lt"/>
                <a:ea typeface="Open Sans Condensed" panose="020B0806030504020204" pitchFamily="34" charset="0"/>
                <a:cs typeface="Open Sans Condensed" panose="020B0806030504020204" pitchFamily="34" charset="0"/>
              </a:rPr>
              <a:t>Jeweils am </a:t>
            </a:r>
            <a:r>
              <a:rPr lang="de-CH" sz="2800" b="1" i="1" dirty="0">
                <a:solidFill>
                  <a:srgbClr val="002060"/>
                </a:solidFill>
                <a:latin typeface="+mn-lt"/>
                <a:ea typeface="Open Sans Condensed" panose="020B0806030504020204" pitchFamily="34" charset="0"/>
                <a:cs typeface="Open Sans Condensed" panose="020B0806030504020204" pitchFamily="34" charset="0"/>
              </a:rPr>
              <a:t>ersten Freitag</a:t>
            </a:r>
            <a:r>
              <a:rPr lang="de-CH" sz="2800" b="1" dirty="0">
                <a:solidFill>
                  <a:srgbClr val="002060"/>
                </a:solidFill>
                <a:latin typeface="+mn-lt"/>
                <a:ea typeface="Open Sans Condensed" panose="020B0806030504020204" pitchFamily="34" charset="0"/>
                <a:cs typeface="Open Sans Condensed" panose="020B0806030504020204" pitchFamily="34" charset="0"/>
              </a:rPr>
              <a:t> im </a:t>
            </a:r>
            <a:r>
              <a:rPr lang="de-CH" sz="2800" b="1" i="1" dirty="0">
                <a:solidFill>
                  <a:srgbClr val="002060"/>
                </a:solidFill>
                <a:latin typeface="+mn-lt"/>
                <a:ea typeface="Open Sans Condensed" panose="020B0806030504020204" pitchFamily="34" charset="0"/>
                <a:cs typeface="Open Sans Condensed" panose="020B0806030504020204" pitchFamily="34" charset="0"/>
              </a:rPr>
              <a:t>August</a:t>
            </a:r>
            <a:r>
              <a:rPr lang="de-CH" sz="2800" b="1" dirty="0">
                <a:solidFill>
                  <a:srgbClr val="002060"/>
                </a:solidFill>
                <a:latin typeface="+mn-lt"/>
                <a:ea typeface="Open Sans Condensed" panose="020B0806030504020204" pitchFamily="34" charset="0"/>
                <a:cs typeface="Open Sans Condensed" panose="020B0806030504020204" pitchFamily="34" charset="0"/>
              </a:rPr>
              <a:t> und </a:t>
            </a:r>
            <a:r>
              <a:rPr lang="de-CH" sz="2800" b="1" i="1" dirty="0">
                <a:solidFill>
                  <a:srgbClr val="002060"/>
                </a:solidFill>
                <a:latin typeface="+mn-lt"/>
                <a:ea typeface="Open Sans Condensed" panose="020B0806030504020204" pitchFamily="34" charset="0"/>
                <a:cs typeface="Open Sans Condensed" panose="020B0806030504020204" pitchFamily="34" charset="0"/>
              </a:rPr>
              <a:t>Februar</a:t>
            </a:r>
            <a:r>
              <a:rPr lang="de-CH" sz="2800" b="1" dirty="0">
                <a:solidFill>
                  <a:srgbClr val="002060"/>
                </a:solidFill>
                <a:latin typeface="+mn-lt"/>
                <a:ea typeface="Open Sans Condensed" panose="020B0806030504020204" pitchFamily="34" charset="0"/>
                <a:cs typeface="Open Sans Condensed" panose="020B0806030504020204" pitchFamily="34" charset="0"/>
              </a:rPr>
              <a:t> eines jeden Jahres</a:t>
            </a:r>
          </a:p>
          <a:p>
            <a:pPr marL="571500" indent="-571500" algn="l">
              <a:buFont typeface="Arial" panose="020B0604020202020204" pitchFamily="34" charset="0"/>
              <a:buChar char="•"/>
            </a:pPr>
            <a:r>
              <a:rPr lang="de-CH" sz="2800" b="1" dirty="0">
                <a:solidFill>
                  <a:srgbClr val="002060"/>
                </a:solidFill>
                <a:latin typeface="+mn-lt"/>
                <a:ea typeface="Open Sans Condensed" panose="020B0806030504020204" pitchFamily="34" charset="0"/>
                <a:cs typeface="Open Sans Condensed" panose="020B0806030504020204" pitchFamily="34" charset="0"/>
              </a:rPr>
              <a:t>Erstmals am </a:t>
            </a:r>
            <a:r>
              <a:rPr lang="de-CH" sz="2800" b="1" dirty="0">
                <a:solidFill>
                  <a:srgbClr val="FF0000"/>
                </a:solidFill>
                <a:latin typeface="+mn-lt"/>
                <a:ea typeface="Open Sans Condensed" panose="020B0806030504020204" pitchFamily="34" charset="0"/>
                <a:cs typeface="Open Sans Condensed" panose="020B0806030504020204" pitchFamily="34" charset="0"/>
              </a:rPr>
              <a:t>5. August 2022</a:t>
            </a:r>
            <a:r>
              <a:rPr lang="de-CH" sz="2800" b="1" dirty="0">
                <a:solidFill>
                  <a:srgbClr val="002060"/>
                </a:solidFill>
                <a:latin typeface="+mn-lt"/>
                <a:ea typeface="Open Sans Condensed" panose="020B0806030504020204" pitchFamily="34" charset="0"/>
                <a:cs typeface="Open Sans Condensed" panose="020B0806030504020204" pitchFamily="34" charset="0"/>
              </a:rPr>
              <a:t> und am </a:t>
            </a:r>
            <a:r>
              <a:rPr lang="de-CH" sz="2800" b="1" dirty="0">
                <a:solidFill>
                  <a:srgbClr val="FF0000"/>
                </a:solidFill>
                <a:latin typeface="+mn-lt"/>
                <a:ea typeface="Open Sans Condensed" panose="020B0806030504020204" pitchFamily="34" charset="0"/>
                <a:cs typeface="Open Sans Condensed" panose="020B0806030504020204" pitchFamily="34" charset="0"/>
              </a:rPr>
              <a:t>3. Februar 2023</a:t>
            </a:r>
          </a:p>
          <a:p>
            <a:pPr marL="571500" indent="-571500" algn="l">
              <a:buFont typeface="Arial" panose="020B0604020202020204" pitchFamily="34" charset="0"/>
              <a:buChar char="•"/>
            </a:pPr>
            <a:r>
              <a:rPr lang="de-CH" sz="2800" b="1" dirty="0">
                <a:solidFill>
                  <a:srgbClr val="002060"/>
                </a:solidFill>
                <a:latin typeface="+mn-lt"/>
                <a:ea typeface="Open Sans Condensed" panose="020B0806030504020204" pitchFamily="34" charset="0"/>
                <a:cs typeface="Open Sans Condensed" panose="020B0806030504020204" pitchFamily="34" charset="0"/>
              </a:rPr>
              <a:t>Geselliges Zusammensein mit Nachtessen</a:t>
            </a:r>
          </a:p>
          <a:p>
            <a:pPr marL="571500" indent="-571500" algn="l">
              <a:buFont typeface="Arial" panose="020B0604020202020204" pitchFamily="34" charset="0"/>
              <a:buChar char="•"/>
            </a:pPr>
            <a:r>
              <a:rPr lang="de-CH" sz="2800" b="1" dirty="0">
                <a:solidFill>
                  <a:srgbClr val="002060"/>
                </a:solidFill>
                <a:latin typeface="+mn-lt"/>
                <a:ea typeface="Open Sans Condensed" panose="020B0806030504020204" pitchFamily="34" charset="0"/>
                <a:cs typeface="Open Sans Condensed" panose="020B0806030504020204" pitchFamily="34" charset="0"/>
              </a:rPr>
              <a:t>Treffpunkt direkt an regional wechselnden attraktiven Örtlichkeiten</a:t>
            </a:r>
          </a:p>
          <a:p>
            <a:pPr marL="571500" indent="-571500" algn="l">
              <a:buFont typeface="Arial" panose="020B0604020202020204" pitchFamily="34" charset="0"/>
              <a:buChar char="•"/>
            </a:pPr>
            <a:r>
              <a:rPr lang="de-CH" sz="2800" b="1" dirty="0">
                <a:solidFill>
                  <a:srgbClr val="002060"/>
                </a:solidFill>
                <a:latin typeface="+mn-lt"/>
                <a:ea typeface="Open Sans Condensed" panose="020B0806030504020204" pitchFamily="34" charset="0"/>
                <a:cs typeface="Open Sans Condensed" panose="020B0806030504020204" pitchFamily="34" charset="0"/>
              </a:rPr>
              <a:t>Freie Anfahrt, nach Möglichkeit mit dem Old-/Youngtimer</a:t>
            </a:r>
            <a:endParaRPr lang="de-CH" sz="1800" b="1" dirty="0">
              <a:solidFill>
                <a:srgbClr val="002060"/>
              </a:solidFill>
              <a:latin typeface="+mn-lt"/>
              <a:ea typeface="Open Sans Condensed" panose="020B0806030504020204" pitchFamily="34" charset="0"/>
              <a:cs typeface="Open Sans Condensed" panose="020B0806030504020204" pitchFamily="34" charset="0"/>
            </a:endParaRPr>
          </a:p>
          <a:p>
            <a:pPr marL="571500" indent="-571500" algn="l">
              <a:buFont typeface="Arial" panose="020B0604020202020204" pitchFamily="34" charset="0"/>
              <a:buChar char="•"/>
            </a:pPr>
            <a:r>
              <a:rPr lang="de-CH" sz="2800" b="1" dirty="0">
                <a:solidFill>
                  <a:srgbClr val="002060"/>
                </a:solidFill>
                <a:latin typeface="+mn-lt"/>
                <a:ea typeface="Open Sans Condensed" panose="020B0806030504020204" pitchFamily="34" charset="0"/>
                <a:cs typeface="Open Sans Condensed" panose="020B0806030504020204" pitchFamily="34" charset="0"/>
              </a:rPr>
              <a:t>Offen für Mitglieder, InteressentInnen, </a:t>
            </a:r>
            <a:r>
              <a:rPr lang="de-CH" sz="2800" b="1" dirty="0" err="1">
                <a:solidFill>
                  <a:srgbClr val="002060"/>
                </a:solidFill>
                <a:latin typeface="+mn-lt"/>
                <a:ea typeface="Open Sans Condensed" panose="020B0806030504020204" pitchFamily="34" charset="0"/>
                <a:cs typeface="Open Sans Condensed" panose="020B0806030504020204" pitchFamily="34" charset="0"/>
              </a:rPr>
              <a:t>Partnerinnnen</a:t>
            </a:r>
            <a:r>
              <a:rPr lang="de-CH" sz="2800" b="1" dirty="0">
                <a:solidFill>
                  <a:srgbClr val="002060"/>
                </a:solidFill>
                <a:latin typeface="+mn-lt"/>
                <a:ea typeface="Open Sans Condensed" panose="020B0806030504020204" pitchFamily="34" charset="0"/>
                <a:cs typeface="Open Sans Condensed" panose="020B0806030504020204" pitchFamily="34" charset="0"/>
              </a:rPr>
              <a:t> und Partner</a:t>
            </a:r>
          </a:p>
        </p:txBody>
      </p:sp>
    </p:spTree>
    <p:extLst>
      <p:ext uri="{BB962C8B-B14F-4D97-AF65-F5344CB8AC3E}">
        <p14:creationId xmlns:p14="http://schemas.microsoft.com/office/powerpoint/2010/main" val="11048237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F364E5-0678-6A9E-74A4-4926A6737373}"/>
              </a:ext>
            </a:extLst>
          </p:cNvPr>
          <p:cNvSpPr>
            <a:spLocks noGrp="1"/>
          </p:cNvSpPr>
          <p:nvPr>
            <p:ph type="ctrTitle"/>
          </p:nvPr>
        </p:nvSpPr>
        <p:spPr>
          <a:xfrm>
            <a:off x="431568" y="2009388"/>
            <a:ext cx="11090562" cy="668350"/>
          </a:xfrm>
        </p:spPr>
        <p:txBody>
          <a:bodyPr>
            <a:noAutofit/>
          </a:bodyPr>
          <a:lstStyle/>
          <a:p>
            <a:br>
              <a:rPr lang="de-CH" sz="3600" b="1" u="sng" dirty="0">
                <a:solidFill>
                  <a:srgbClr val="002060"/>
                </a:solidFill>
                <a:latin typeface="+mn-lt"/>
                <a:ea typeface="Open Sans Condensed" panose="020B0806030504020204" pitchFamily="34" charset="0"/>
                <a:cs typeface="Open Sans Condensed" panose="020B0806030504020204" pitchFamily="34" charset="0"/>
              </a:rPr>
            </a:br>
            <a:br>
              <a:rPr lang="de-CH" sz="3600" b="1" u="sng" dirty="0">
                <a:solidFill>
                  <a:srgbClr val="002060"/>
                </a:solidFill>
                <a:latin typeface="+mn-lt"/>
                <a:ea typeface="Open Sans Condensed" panose="020B0806030504020204" pitchFamily="34" charset="0"/>
                <a:cs typeface="Open Sans Condensed" panose="020B0806030504020204" pitchFamily="34" charset="0"/>
              </a:rPr>
            </a:br>
            <a:r>
              <a:rPr lang="de-CH" sz="3600" b="1" u="sng" dirty="0">
                <a:solidFill>
                  <a:srgbClr val="002060"/>
                </a:solidFill>
                <a:latin typeface="+mn-lt"/>
                <a:ea typeface="Open Sans Condensed" panose="020B0806030504020204" pitchFamily="34" charset="0"/>
                <a:cs typeface="Open Sans Condensed" panose="020B0806030504020204" pitchFamily="34" charset="0"/>
              </a:rPr>
              <a:t>Mitgliederversammlung</a:t>
            </a:r>
            <a:endParaRPr lang="de-CH" sz="3600" b="1" dirty="0">
              <a:solidFill>
                <a:srgbClr val="002060"/>
              </a:solidFill>
              <a:latin typeface="+mn-lt"/>
              <a:ea typeface="Open Sans Condensed" panose="020B0806030504020204" pitchFamily="34" charset="0"/>
              <a:cs typeface="Open Sans Condensed" panose="020B0806030504020204" pitchFamily="34" charset="0"/>
            </a:endParaRPr>
          </a:p>
        </p:txBody>
      </p:sp>
      <p:pic>
        <p:nvPicPr>
          <p:cNvPr id="5" name="Grafik 4">
            <a:extLst>
              <a:ext uri="{FF2B5EF4-FFF2-40B4-BE49-F238E27FC236}">
                <a16:creationId xmlns:a16="http://schemas.microsoft.com/office/drawing/2014/main" id="{1F557853-3F28-AF6A-AD9A-5AC3AC2D9D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127" y="187103"/>
            <a:ext cx="11090562" cy="968927"/>
          </a:xfrm>
          <a:prstGeom prst="rect">
            <a:avLst/>
          </a:prstGeom>
        </p:spPr>
      </p:pic>
      <p:sp>
        <p:nvSpPr>
          <p:cNvPr id="6" name="Titel 1">
            <a:extLst>
              <a:ext uri="{FF2B5EF4-FFF2-40B4-BE49-F238E27FC236}">
                <a16:creationId xmlns:a16="http://schemas.microsoft.com/office/drawing/2014/main" id="{27A0634C-D214-7454-9C9C-9BCB942E1665}"/>
              </a:ext>
            </a:extLst>
          </p:cNvPr>
          <p:cNvSpPr txBox="1">
            <a:spLocks/>
          </p:cNvSpPr>
          <p:nvPr/>
        </p:nvSpPr>
        <p:spPr>
          <a:xfrm>
            <a:off x="609599" y="3545510"/>
            <a:ext cx="10945089" cy="21296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l">
              <a:buFont typeface="Arial" panose="020B0604020202020204" pitchFamily="34" charset="0"/>
              <a:buChar char="•"/>
            </a:pPr>
            <a:r>
              <a:rPr lang="de-CH" sz="2800" b="1" dirty="0">
                <a:solidFill>
                  <a:srgbClr val="002060"/>
                </a:solidFill>
                <a:latin typeface="+mn-lt"/>
                <a:ea typeface="Open Sans Condensed" panose="020B0806030504020204" pitchFamily="34" charset="0"/>
                <a:cs typeface="Open Sans Condensed" panose="020B0806030504020204" pitchFamily="34" charset="0"/>
              </a:rPr>
              <a:t>Erstmals am </a:t>
            </a:r>
            <a:r>
              <a:rPr lang="de-CH" sz="2800" b="1" i="1" dirty="0">
                <a:solidFill>
                  <a:srgbClr val="FF0000"/>
                </a:solidFill>
                <a:latin typeface="+mn-lt"/>
                <a:ea typeface="Open Sans Condensed" panose="020B0806030504020204" pitchFamily="34" charset="0"/>
                <a:cs typeface="Open Sans Condensed" panose="020B0806030504020204" pitchFamily="34" charset="0"/>
              </a:rPr>
              <a:t>Samstag, 1. Oktober 2022</a:t>
            </a:r>
            <a:r>
              <a:rPr lang="de-CH" sz="2800" b="1" dirty="0">
                <a:solidFill>
                  <a:srgbClr val="002060"/>
                </a:solidFill>
                <a:latin typeface="+mn-lt"/>
                <a:ea typeface="Open Sans Condensed" panose="020B0806030504020204" pitchFamily="34" charset="0"/>
                <a:cs typeface="Open Sans Condensed" panose="020B0806030504020204" pitchFamily="34" charset="0"/>
              </a:rPr>
              <a:t> über Mittag</a:t>
            </a:r>
          </a:p>
          <a:p>
            <a:pPr marL="571500" indent="-571500" algn="l">
              <a:buFont typeface="Arial" panose="020B0604020202020204" pitchFamily="34" charset="0"/>
              <a:buChar char="•"/>
            </a:pPr>
            <a:r>
              <a:rPr lang="de-CH" sz="2800" b="1" dirty="0">
                <a:solidFill>
                  <a:srgbClr val="002060"/>
                </a:solidFill>
                <a:latin typeface="+mn-lt"/>
                <a:ea typeface="Open Sans Condensed" panose="020B0806030504020204" pitchFamily="34" charset="0"/>
                <a:cs typeface="Open Sans Condensed" panose="020B0806030504020204" pitchFamily="34" charset="0"/>
              </a:rPr>
              <a:t>Attraktive Örtlichkeit, zentral gelegen</a:t>
            </a:r>
          </a:p>
          <a:p>
            <a:pPr marL="571500" indent="-571500" algn="l">
              <a:buFont typeface="Arial" panose="020B0604020202020204" pitchFamily="34" charset="0"/>
              <a:buChar char="•"/>
            </a:pPr>
            <a:r>
              <a:rPr lang="de-CH" sz="2800" b="1" dirty="0">
                <a:solidFill>
                  <a:srgbClr val="002060"/>
                </a:solidFill>
                <a:latin typeface="+mn-lt"/>
                <a:ea typeface="Open Sans Condensed" panose="020B0806030504020204" pitchFamily="34" charset="0"/>
                <a:cs typeface="Open Sans Condensed" panose="020B0806030504020204" pitchFamily="34" charset="0"/>
              </a:rPr>
              <a:t>Direkte Anreise oder gemäss </a:t>
            </a:r>
            <a:r>
              <a:rPr lang="de-CH" sz="2800" b="1" dirty="0" err="1">
                <a:solidFill>
                  <a:srgbClr val="002060"/>
                </a:solidFill>
                <a:latin typeface="+mn-lt"/>
                <a:ea typeface="Open Sans Condensed" panose="020B0806030504020204" pitchFamily="34" charset="0"/>
                <a:cs typeface="Open Sans Condensed" panose="020B0806030504020204" pitchFamily="34" charset="0"/>
              </a:rPr>
              <a:t>Roadbook</a:t>
            </a:r>
            <a:endParaRPr lang="de-CH" sz="2800" b="1" dirty="0">
              <a:solidFill>
                <a:srgbClr val="002060"/>
              </a:solidFill>
              <a:latin typeface="+mn-lt"/>
              <a:ea typeface="Open Sans Condensed" panose="020B0806030504020204" pitchFamily="34" charset="0"/>
              <a:cs typeface="Open Sans Condensed" panose="020B0806030504020204" pitchFamily="34" charset="0"/>
            </a:endParaRPr>
          </a:p>
          <a:p>
            <a:pPr marL="571500" indent="-571500" algn="l">
              <a:buFont typeface="Arial" panose="020B0604020202020204" pitchFamily="34" charset="0"/>
              <a:buChar char="•"/>
            </a:pPr>
            <a:r>
              <a:rPr lang="de-CH" sz="2800" b="1" dirty="0">
                <a:solidFill>
                  <a:srgbClr val="002060"/>
                </a:solidFill>
                <a:latin typeface="+mn-lt"/>
                <a:ea typeface="Open Sans Condensed" panose="020B0806030504020204" pitchFamily="34" charset="0"/>
                <a:cs typeface="Open Sans Condensed" panose="020B0806030504020204" pitchFamily="34" charset="0"/>
              </a:rPr>
              <a:t>Offen für Mitglieder, InteressentInnen, </a:t>
            </a:r>
            <a:r>
              <a:rPr lang="de-CH" sz="2800" b="1" dirty="0" err="1">
                <a:solidFill>
                  <a:srgbClr val="002060"/>
                </a:solidFill>
                <a:latin typeface="+mn-lt"/>
                <a:ea typeface="Open Sans Condensed" panose="020B0806030504020204" pitchFamily="34" charset="0"/>
                <a:cs typeface="Open Sans Condensed" panose="020B0806030504020204" pitchFamily="34" charset="0"/>
              </a:rPr>
              <a:t>Partnerinnnen</a:t>
            </a:r>
            <a:r>
              <a:rPr lang="de-CH" sz="2800" b="1" dirty="0">
                <a:solidFill>
                  <a:srgbClr val="002060"/>
                </a:solidFill>
                <a:latin typeface="+mn-lt"/>
                <a:ea typeface="Open Sans Condensed" panose="020B0806030504020204" pitchFamily="34" charset="0"/>
                <a:cs typeface="Open Sans Condensed" panose="020B0806030504020204" pitchFamily="34" charset="0"/>
              </a:rPr>
              <a:t> und Partner</a:t>
            </a:r>
          </a:p>
        </p:txBody>
      </p:sp>
    </p:spTree>
    <p:extLst>
      <p:ext uri="{BB962C8B-B14F-4D97-AF65-F5344CB8AC3E}">
        <p14:creationId xmlns:p14="http://schemas.microsoft.com/office/powerpoint/2010/main" val="1026920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F364E5-0678-6A9E-74A4-4926A6737373}"/>
              </a:ext>
            </a:extLst>
          </p:cNvPr>
          <p:cNvSpPr>
            <a:spLocks noGrp="1"/>
          </p:cNvSpPr>
          <p:nvPr>
            <p:ph type="ctrTitle"/>
          </p:nvPr>
        </p:nvSpPr>
        <p:spPr>
          <a:xfrm>
            <a:off x="431568" y="2009388"/>
            <a:ext cx="11090562" cy="668350"/>
          </a:xfrm>
        </p:spPr>
        <p:txBody>
          <a:bodyPr>
            <a:noAutofit/>
          </a:bodyPr>
          <a:lstStyle/>
          <a:p>
            <a:br>
              <a:rPr lang="de-CH" sz="3600" b="1" u="sng" dirty="0">
                <a:solidFill>
                  <a:srgbClr val="002060"/>
                </a:solidFill>
                <a:latin typeface="+mn-lt"/>
                <a:ea typeface="Open Sans Condensed" panose="020B0806030504020204" pitchFamily="34" charset="0"/>
                <a:cs typeface="Open Sans Condensed" panose="020B0806030504020204" pitchFamily="34" charset="0"/>
              </a:rPr>
            </a:br>
            <a:br>
              <a:rPr lang="de-CH" sz="3600" b="1" u="sng" dirty="0">
                <a:solidFill>
                  <a:srgbClr val="002060"/>
                </a:solidFill>
                <a:latin typeface="+mn-lt"/>
                <a:ea typeface="Open Sans Condensed" panose="020B0806030504020204" pitchFamily="34" charset="0"/>
                <a:cs typeface="Open Sans Condensed" panose="020B0806030504020204" pitchFamily="34" charset="0"/>
              </a:rPr>
            </a:br>
            <a:r>
              <a:rPr lang="de-CH" sz="3600" b="1" u="sng" dirty="0">
                <a:solidFill>
                  <a:srgbClr val="002060"/>
                </a:solidFill>
                <a:latin typeface="+mn-lt"/>
                <a:ea typeface="Open Sans Condensed" panose="020B0806030504020204" pitchFamily="34" charset="0"/>
                <a:cs typeface="Open Sans Condensed" panose="020B0806030504020204" pitchFamily="34" charset="0"/>
              </a:rPr>
              <a:t>Ausblick und Ziele</a:t>
            </a:r>
            <a:endParaRPr lang="de-CH" sz="3600" b="1" dirty="0">
              <a:solidFill>
                <a:srgbClr val="002060"/>
              </a:solidFill>
              <a:latin typeface="+mn-lt"/>
              <a:ea typeface="Open Sans Condensed" panose="020B0806030504020204" pitchFamily="34" charset="0"/>
              <a:cs typeface="Open Sans Condensed" panose="020B0806030504020204" pitchFamily="34" charset="0"/>
            </a:endParaRPr>
          </a:p>
        </p:txBody>
      </p:sp>
      <p:pic>
        <p:nvPicPr>
          <p:cNvPr id="5" name="Grafik 4">
            <a:extLst>
              <a:ext uri="{FF2B5EF4-FFF2-40B4-BE49-F238E27FC236}">
                <a16:creationId xmlns:a16="http://schemas.microsoft.com/office/drawing/2014/main" id="{1F557853-3F28-AF6A-AD9A-5AC3AC2D9D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127" y="187103"/>
            <a:ext cx="11090562" cy="968927"/>
          </a:xfrm>
          <a:prstGeom prst="rect">
            <a:avLst/>
          </a:prstGeom>
        </p:spPr>
      </p:pic>
      <p:sp>
        <p:nvSpPr>
          <p:cNvPr id="6" name="Titel 1">
            <a:extLst>
              <a:ext uri="{FF2B5EF4-FFF2-40B4-BE49-F238E27FC236}">
                <a16:creationId xmlns:a16="http://schemas.microsoft.com/office/drawing/2014/main" id="{27A0634C-D214-7454-9C9C-9BCB942E1665}"/>
              </a:ext>
            </a:extLst>
          </p:cNvPr>
          <p:cNvSpPr txBox="1">
            <a:spLocks/>
          </p:cNvSpPr>
          <p:nvPr/>
        </p:nvSpPr>
        <p:spPr>
          <a:xfrm>
            <a:off x="464127" y="3545510"/>
            <a:ext cx="11430693" cy="21296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l">
              <a:buFont typeface="Arial" panose="020B0604020202020204" pitchFamily="34" charset="0"/>
              <a:buChar char="•"/>
            </a:pPr>
            <a:r>
              <a:rPr lang="de-CH" sz="2800" b="1" dirty="0">
                <a:solidFill>
                  <a:srgbClr val="002060"/>
                </a:solidFill>
                <a:latin typeface="+mn-lt"/>
                <a:ea typeface="Open Sans Condensed" panose="020B0806030504020204" pitchFamily="34" charset="0"/>
                <a:cs typeface="Open Sans Condensed" panose="020B0806030504020204" pitchFamily="34" charset="0"/>
              </a:rPr>
              <a:t>Festigung unseres Fellowship – keine </a:t>
            </a:r>
            <a:r>
              <a:rPr lang="de-CH" sz="2800" b="1" dirty="0" err="1">
                <a:solidFill>
                  <a:srgbClr val="002060"/>
                </a:solidFill>
                <a:latin typeface="+mn-lt"/>
                <a:ea typeface="Open Sans Condensed" panose="020B0806030504020204" pitchFamily="34" charset="0"/>
                <a:cs typeface="Open Sans Condensed" panose="020B0806030504020204" pitchFamily="34" charset="0"/>
              </a:rPr>
              <a:t>Eintagesfliege</a:t>
            </a:r>
            <a:endParaRPr lang="de-CH" sz="2800" b="1" dirty="0">
              <a:solidFill>
                <a:srgbClr val="002060"/>
              </a:solidFill>
              <a:latin typeface="+mn-lt"/>
              <a:ea typeface="Open Sans Condensed" panose="020B0806030504020204" pitchFamily="34" charset="0"/>
              <a:cs typeface="Open Sans Condensed" panose="020B0806030504020204" pitchFamily="34" charset="0"/>
            </a:endParaRPr>
          </a:p>
          <a:p>
            <a:pPr marL="571500" indent="-571500" algn="l">
              <a:buFont typeface="Arial" panose="020B0604020202020204" pitchFamily="34" charset="0"/>
              <a:buChar char="•"/>
            </a:pPr>
            <a:endParaRPr lang="de-CH" sz="2800" b="1" dirty="0">
              <a:solidFill>
                <a:srgbClr val="002060"/>
              </a:solidFill>
              <a:latin typeface="+mn-lt"/>
              <a:ea typeface="Open Sans Condensed" panose="020B0806030504020204" pitchFamily="34" charset="0"/>
              <a:cs typeface="Open Sans Condensed" panose="020B0806030504020204" pitchFamily="34" charset="0"/>
            </a:endParaRPr>
          </a:p>
          <a:p>
            <a:pPr marL="571500" indent="-571500" algn="l">
              <a:buFont typeface="Arial" panose="020B0604020202020204" pitchFamily="34" charset="0"/>
              <a:buChar char="•"/>
            </a:pPr>
            <a:r>
              <a:rPr lang="de-CH" sz="2800" b="1" dirty="0">
                <a:solidFill>
                  <a:srgbClr val="002060"/>
                </a:solidFill>
                <a:latin typeface="+mn-lt"/>
                <a:ea typeface="Open Sans Condensed" panose="020B0806030504020204" pitchFamily="34" charset="0"/>
                <a:cs typeface="Open Sans Condensed" panose="020B0806030504020204" pitchFamily="34" charset="0"/>
              </a:rPr>
              <a:t>Wir möchten wachsen – Ziel 100 Mitglieder bis Ende Juni 2023/2024</a:t>
            </a:r>
          </a:p>
          <a:p>
            <a:pPr marL="571500" indent="-571500" algn="l">
              <a:buFont typeface="Arial" panose="020B0604020202020204" pitchFamily="34" charset="0"/>
              <a:buChar char="•"/>
            </a:pPr>
            <a:endParaRPr lang="de-CH" sz="2800" b="1" dirty="0">
              <a:solidFill>
                <a:srgbClr val="002060"/>
              </a:solidFill>
              <a:latin typeface="+mn-lt"/>
              <a:ea typeface="Open Sans Condensed" panose="020B0806030504020204" pitchFamily="34" charset="0"/>
              <a:cs typeface="Open Sans Condensed" panose="020B0806030504020204" pitchFamily="34" charset="0"/>
            </a:endParaRPr>
          </a:p>
          <a:p>
            <a:pPr marL="571500" indent="-571500" algn="l">
              <a:buFont typeface="Arial" panose="020B0604020202020204" pitchFamily="34" charset="0"/>
              <a:buChar char="•"/>
            </a:pPr>
            <a:r>
              <a:rPr lang="de-CH" sz="2800" b="1" dirty="0">
                <a:solidFill>
                  <a:srgbClr val="002060"/>
                </a:solidFill>
                <a:latin typeface="+mn-lt"/>
                <a:ea typeface="Open Sans Condensed" panose="020B0806030504020204" pitchFamily="34" charset="0"/>
                <a:cs typeface="Open Sans Condensed" panose="020B0806030504020204" pitchFamily="34" charset="0"/>
              </a:rPr>
              <a:t>Organisation eines internationalen Anlasses im Auftrag des </a:t>
            </a:r>
            <a:r>
              <a:rPr lang="de-CH" sz="2800" b="1" dirty="0">
                <a:solidFill>
                  <a:srgbClr val="002060"/>
                </a:solidFill>
                <a:latin typeface="+mn-lt"/>
                <a:ea typeface="Open Sans Condensed" panose="020B0806030504020204" pitchFamily="34" charset="0"/>
                <a:cs typeface="Open Sans Condensed" panose="020B0806030504020204" pitchFamily="34" charset="0"/>
                <a:hlinkClick r:id="rId4"/>
              </a:rPr>
              <a:t>ACHAFR</a:t>
            </a:r>
            <a:endParaRPr lang="de-CH" sz="2800" b="1" dirty="0">
              <a:solidFill>
                <a:srgbClr val="002060"/>
              </a:solidFill>
              <a:latin typeface="+mn-lt"/>
              <a:ea typeface="Open Sans Condensed" panose="020B0806030504020204" pitchFamily="34" charset="0"/>
              <a:cs typeface="Open Sans Condensed" panose="020B0806030504020204" pitchFamily="34" charset="0"/>
            </a:endParaRPr>
          </a:p>
        </p:txBody>
      </p:sp>
    </p:spTree>
    <p:extLst>
      <p:ext uri="{BB962C8B-B14F-4D97-AF65-F5344CB8AC3E}">
        <p14:creationId xmlns:p14="http://schemas.microsoft.com/office/powerpoint/2010/main" val="2512066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F364E5-0678-6A9E-74A4-4926A6737373}"/>
              </a:ext>
            </a:extLst>
          </p:cNvPr>
          <p:cNvSpPr>
            <a:spLocks noGrp="1"/>
          </p:cNvSpPr>
          <p:nvPr>
            <p:ph type="ctrTitle"/>
          </p:nvPr>
        </p:nvSpPr>
        <p:spPr>
          <a:xfrm>
            <a:off x="431568" y="2009388"/>
            <a:ext cx="11090562" cy="668350"/>
          </a:xfrm>
        </p:spPr>
        <p:txBody>
          <a:bodyPr>
            <a:noAutofit/>
          </a:bodyPr>
          <a:lstStyle/>
          <a:p>
            <a:br>
              <a:rPr lang="de-CH" sz="3600" b="1" u="sng" dirty="0">
                <a:solidFill>
                  <a:srgbClr val="002060"/>
                </a:solidFill>
                <a:latin typeface="+mn-lt"/>
                <a:ea typeface="Open Sans Condensed" panose="020B0806030504020204" pitchFamily="34" charset="0"/>
                <a:cs typeface="Open Sans Condensed" panose="020B0806030504020204" pitchFamily="34" charset="0"/>
              </a:rPr>
            </a:br>
            <a:br>
              <a:rPr lang="de-CH" sz="3600" b="1" u="sng" dirty="0">
                <a:solidFill>
                  <a:srgbClr val="002060"/>
                </a:solidFill>
                <a:latin typeface="+mn-lt"/>
                <a:ea typeface="Open Sans Condensed" panose="020B0806030504020204" pitchFamily="34" charset="0"/>
                <a:cs typeface="Open Sans Condensed" panose="020B0806030504020204" pitchFamily="34" charset="0"/>
              </a:rPr>
            </a:br>
            <a:r>
              <a:rPr lang="de-CH" sz="3600" b="1" u="sng" dirty="0">
                <a:solidFill>
                  <a:srgbClr val="002060"/>
                </a:solidFill>
                <a:latin typeface="+mn-lt"/>
                <a:ea typeface="Open Sans Condensed" panose="020B0806030504020204" pitchFamily="34" charset="0"/>
                <a:cs typeface="Open Sans Condensed" panose="020B0806030504020204" pitchFamily="34" charset="0"/>
              </a:rPr>
              <a:t>Ausblick und Ziele</a:t>
            </a:r>
            <a:endParaRPr lang="de-CH" sz="3600" b="1" dirty="0">
              <a:solidFill>
                <a:srgbClr val="002060"/>
              </a:solidFill>
              <a:latin typeface="+mn-lt"/>
              <a:ea typeface="Open Sans Condensed" panose="020B0806030504020204" pitchFamily="34" charset="0"/>
              <a:cs typeface="Open Sans Condensed" panose="020B0806030504020204" pitchFamily="34" charset="0"/>
            </a:endParaRPr>
          </a:p>
        </p:txBody>
      </p:sp>
      <p:pic>
        <p:nvPicPr>
          <p:cNvPr id="5" name="Grafik 4">
            <a:extLst>
              <a:ext uri="{FF2B5EF4-FFF2-40B4-BE49-F238E27FC236}">
                <a16:creationId xmlns:a16="http://schemas.microsoft.com/office/drawing/2014/main" id="{1F557853-3F28-AF6A-AD9A-5AC3AC2D9D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127" y="187103"/>
            <a:ext cx="11090562" cy="968927"/>
          </a:xfrm>
          <a:prstGeom prst="rect">
            <a:avLst/>
          </a:prstGeom>
        </p:spPr>
      </p:pic>
      <p:sp>
        <p:nvSpPr>
          <p:cNvPr id="6" name="Titel 1">
            <a:extLst>
              <a:ext uri="{FF2B5EF4-FFF2-40B4-BE49-F238E27FC236}">
                <a16:creationId xmlns:a16="http://schemas.microsoft.com/office/drawing/2014/main" id="{27A0634C-D214-7454-9C9C-9BCB942E1665}"/>
              </a:ext>
            </a:extLst>
          </p:cNvPr>
          <p:cNvSpPr txBox="1">
            <a:spLocks/>
          </p:cNvSpPr>
          <p:nvPr/>
        </p:nvSpPr>
        <p:spPr>
          <a:xfrm>
            <a:off x="464127" y="3545510"/>
            <a:ext cx="11430693" cy="21296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de-CH" sz="3200" b="1" dirty="0">
                <a:solidFill>
                  <a:srgbClr val="FF0000"/>
                </a:solidFill>
                <a:latin typeface="+mn-lt"/>
                <a:ea typeface="Open Sans Condensed" panose="020B0806030504020204" pitchFamily="34" charset="0"/>
                <a:cs typeface="Open Sans Condensed" panose="020B0806030504020204" pitchFamily="34" charset="0"/>
              </a:rPr>
              <a:t>Das geht alles nur mit eurer aktiven Mitarbeit</a:t>
            </a:r>
          </a:p>
          <a:p>
            <a:endParaRPr lang="de-CH" sz="3200" b="1" dirty="0">
              <a:solidFill>
                <a:srgbClr val="002060"/>
              </a:solidFill>
              <a:latin typeface="+mn-lt"/>
              <a:ea typeface="Open Sans Condensed" panose="020B0806030504020204" pitchFamily="34" charset="0"/>
              <a:cs typeface="Open Sans Condensed" panose="020B0806030504020204" pitchFamily="34" charset="0"/>
            </a:endParaRPr>
          </a:p>
          <a:p>
            <a:endParaRPr lang="de-CH" sz="3200" b="1">
              <a:solidFill>
                <a:srgbClr val="002060"/>
              </a:solidFill>
              <a:latin typeface="+mn-lt"/>
              <a:ea typeface="Open Sans Condensed" panose="020B0806030504020204" pitchFamily="34" charset="0"/>
              <a:cs typeface="Open Sans Condensed" panose="020B0806030504020204" pitchFamily="34" charset="0"/>
            </a:endParaRPr>
          </a:p>
          <a:p>
            <a:r>
              <a:rPr lang="de-CH" sz="3200" b="1">
                <a:solidFill>
                  <a:srgbClr val="002060"/>
                </a:solidFill>
                <a:latin typeface="+mn-lt"/>
                <a:ea typeface="Open Sans Condensed" panose="020B0806030504020204" pitchFamily="34" charset="0"/>
                <a:cs typeface="Open Sans Condensed" panose="020B0806030504020204" pitchFamily="34" charset="0"/>
              </a:rPr>
              <a:t>Herzlichen Dank!</a:t>
            </a:r>
            <a:endParaRPr lang="de-CH" sz="2800" b="1" dirty="0">
              <a:solidFill>
                <a:srgbClr val="002060"/>
              </a:solidFill>
              <a:latin typeface="+mn-lt"/>
              <a:ea typeface="Open Sans Condensed" panose="020B0806030504020204" pitchFamily="34" charset="0"/>
              <a:cs typeface="Open Sans Condensed" panose="020B0806030504020204" pitchFamily="34" charset="0"/>
            </a:endParaRPr>
          </a:p>
        </p:txBody>
      </p:sp>
    </p:spTree>
    <p:extLst>
      <p:ext uri="{BB962C8B-B14F-4D97-AF65-F5344CB8AC3E}">
        <p14:creationId xmlns:p14="http://schemas.microsoft.com/office/powerpoint/2010/main" val="1626185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F364E5-0678-6A9E-74A4-4926A6737373}"/>
              </a:ext>
            </a:extLst>
          </p:cNvPr>
          <p:cNvSpPr>
            <a:spLocks noGrp="1"/>
          </p:cNvSpPr>
          <p:nvPr>
            <p:ph type="ctrTitle"/>
          </p:nvPr>
        </p:nvSpPr>
        <p:spPr>
          <a:xfrm>
            <a:off x="464127" y="1760220"/>
            <a:ext cx="11159837" cy="4549746"/>
          </a:xfrm>
        </p:spPr>
        <p:txBody>
          <a:bodyPr>
            <a:noAutofit/>
          </a:bodyPr>
          <a:lstStyle/>
          <a:p>
            <a:r>
              <a:rPr lang="de-CH" sz="3600" b="0" i="0" dirty="0">
                <a:solidFill>
                  <a:srgbClr val="000000"/>
                </a:solidFill>
                <a:effectLst/>
                <a:latin typeface="+mn-lt"/>
              </a:rPr>
              <a:t>Unser gemeinsames Interesse besteht in der Aufbereitung, Bewegung und Präsentation alter Fahrzeuge im Sinne der Pflege von mobilen Kulturgütern.</a:t>
            </a:r>
            <a:br>
              <a:rPr lang="de-CH" sz="3600" b="0" i="0" dirty="0">
                <a:solidFill>
                  <a:srgbClr val="000000"/>
                </a:solidFill>
                <a:effectLst/>
                <a:latin typeface="+mn-lt"/>
              </a:rPr>
            </a:br>
            <a:r>
              <a:rPr lang="de-CH" sz="3600" b="0" i="0" dirty="0">
                <a:solidFill>
                  <a:srgbClr val="000000"/>
                </a:solidFill>
                <a:effectLst/>
                <a:latin typeface="+mn-lt"/>
              </a:rPr>
              <a:t> </a:t>
            </a:r>
            <a:br>
              <a:rPr lang="de-CH" sz="3600" b="0" i="0" dirty="0">
                <a:solidFill>
                  <a:srgbClr val="000000"/>
                </a:solidFill>
                <a:effectLst/>
                <a:latin typeface="+mn-lt"/>
              </a:rPr>
            </a:br>
            <a:r>
              <a:rPr lang="de-CH" sz="3600" b="0" i="0" dirty="0">
                <a:solidFill>
                  <a:srgbClr val="000000"/>
                </a:solidFill>
                <a:effectLst/>
                <a:latin typeface="+mn-lt"/>
              </a:rPr>
              <a:t>Darüber hinaus wollen wir Verbindungen zu ähnlich gelagerten Fellowships im Ausland schaffen, Informationen austauschen und unsere Freundschaften anlässlich von gemeinsamen Ausfahrten und geselligen Anlässen pflegen und ausbauen.</a:t>
            </a:r>
            <a:endParaRPr lang="de-CH" sz="3600" b="1" dirty="0">
              <a:solidFill>
                <a:srgbClr val="002060"/>
              </a:solidFill>
              <a:latin typeface="+mn-lt"/>
              <a:ea typeface="Open Sans Condensed" panose="020B0806030504020204" pitchFamily="34" charset="0"/>
              <a:cs typeface="Open Sans Condensed" panose="020B0806030504020204" pitchFamily="34" charset="0"/>
            </a:endParaRPr>
          </a:p>
        </p:txBody>
      </p:sp>
      <p:pic>
        <p:nvPicPr>
          <p:cNvPr id="5" name="Grafik 4">
            <a:extLst>
              <a:ext uri="{FF2B5EF4-FFF2-40B4-BE49-F238E27FC236}">
                <a16:creationId xmlns:a16="http://schemas.microsoft.com/office/drawing/2014/main" id="{1F557853-3F28-AF6A-AD9A-5AC3AC2D9D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127" y="187103"/>
            <a:ext cx="11090562" cy="968927"/>
          </a:xfrm>
          <a:prstGeom prst="rect">
            <a:avLst/>
          </a:prstGeom>
        </p:spPr>
      </p:pic>
    </p:spTree>
    <p:extLst>
      <p:ext uri="{BB962C8B-B14F-4D97-AF65-F5344CB8AC3E}">
        <p14:creationId xmlns:p14="http://schemas.microsoft.com/office/powerpoint/2010/main" val="2896942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F364E5-0678-6A9E-74A4-4926A6737373}"/>
              </a:ext>
            </a:extLst>
          </p:cNvPr>
          <p:cNvSpPr>
            <a:spLocks noGrp="1"/>
          </p:cNvSpPr>
          <p:nvPr>
            <p:ph type="ctrTitle"/>
          </p:nvPr>
        </p:nvSpPr>
        <p:spPr>
          <a:xfrm>
            <a:off x="464127" y="1760220"/>
            <a:ext cx="11159837" cy="3870960"/>
          </a:xfrm>
        </p:spPr>
        <p:txBody>
          <a:bodyPr>
            <a:noAutofit/>
          </a:bodyPr>
          <a:lstStyle/>
          <a:p>
            <a:r>
              <a:rPr lang="de-CH" sz="3600" b="0" i="0" dirty="0">
                <a:solidFill>
                  <a:srgbClr val="000000"/>
                </a:solidFill>
                <a:effectLst/>
                <a:latin typeface="Calibri" panose="020F0502020204030204" pitchFamily="34" charset="0"/>
                <a:cs typeface="Calibri" panose="020F0502020204030204" pitchFamily="34" charset="0"/>
              </a:rPr>
              <a:t>Die </a:t>
            </a:r>
            <a:r>
              <a:rPr lang="de-CH" sz="3600" b="1" i="1" dirty="0" err="1">
                <a:solidFill>
                  <a:srgbClr val="000000"/>
                </a:solidFill>
                <a:effectLst/>
                <a:latin typeface="Calibri" panose="020F0502020204030204" pitchFamily="34" charset="0"/>
                <a:cs typeface="Calibri" panose="020F0502020204030204" pitchFamily="34" charset="0"/>
              </a:rPr>
              <a:t>Rotarian</a:t>
            </a:r>
            <a:r>
              <a:rPr lang="de-CH" sz="3600" b="1" i="1" dirty="0">
                <a:solidFill>
                  <a:srgbClr val="000000"/>
                </a:solidFill>
                <a:effectLst/>
                <a:latin typeface="Calibri" panose="020F0502020204030204" pitchFamily="34" charset="0"/>
                <a:cs typeface="Calibri" panose="020F0502020204030204" pitchFamily="34" charset="0"/>
              </a:rPr>
              <a:t> Drivers </a:t>
            </a:r>
            <a:r>
              <a:rPr lang="de-CH" sz="3600" b="1" i="1" dirty="0" err="1">
                <a:solidFill>
                  <a:srgbClr val="000000"/>
                </a:solidFill>
                <a:effectLst/>
                <a:latin typeface="Calibri" panose="020F0502020204030204" pitchFamily="34" charset="0"/>
                <a:cs typeface="Calibri" panose="020F0502020204030204" pitchFamily="34" charset="0"/>
              </a:rPr>
              <a:t>of</a:t>
            </a:r>
            <a:r>
              <a:rPr lang="de-CH" sz="3600" b="1" i="1" dirty="0">
                <a:solidFill>
                  <a:srgbClr val="000000"/>
                </a:solidFill>
                <a:effectLst/>
                <a:latin typeface="Calibri" panose="020F0502020204030204" pitchFamily="34" charset="0"/>
                <a:cs typeface="Calibri" panose="020F0502020204030204" pitchFamily="34" charset="0"/>
              </a:rPr>
              <a:t> Classic </a:t>
            </a:r>
            <a:r>
              <a:rPr lang="de-CH" sz="3600" b="1" i="1" dirty="0" err="1">
                <a:solidFill>
                  <a:srgbClr val="000000"/>
                </a:solidFill>
                <a:effectLst/>
                <a:latin typeface="Calibri" panose="020F0502020204030204" pitchFamily="34" charset="0"/>
                <a:cs typeface="Calibri" panose="020F0502020204030204" pitchFamily="34" charset="0"/>
              </a:rPr>
              <a:t>Vehicles</a:t>
            </a:r>
            <a:r>
              <a:rPr lang="de-CH" sz="3600" b="1" i="1" dirty="0">
                <a:solidFill>
                  <a:srgbClr val="000000"/>
                </a:solidFill>
                <a:effectLst/>
                <a:latin typeface="Calibri" panose="020F0502020204030204" pitchFamily="34" charset="0"/>
                <a:cs typeface="Calibri" panose="020F0502020204030204" pitchFamily="34" charset="0"/>
              </a:rPr>
              <a:t> der Schweiz und des Fürstentum Liechtenstein</a:t>
            </a:r>
            <a:r>
              <a:rPr lang="de-CH" sz="3600" b="1" i="0" dirty="0">
                <a:solidFill>
                  <a:srgbClr val="000000"/>
                </a:solidFill>
                <a:effectLst/>
                <a:latin typeface="Calibri" panose="020F0502020204030204" pitchFamily="34" charset="0"/>
                <a:cs typeface="Calibri" panose="020F0502020204030204" pitchFamily="34" charset="0"/>
              </a:rPr>
              <a:t> </a:t>
            </a:r>
            <a:r>
              <a:rPr lang="de-CH" sz="3600" b="0" i="0" dirty="0">
                <a:solidFill>
                  <a:srgbClr val="000000"/>
                </a:solidFill>
                <a:effectLst/>
                <a:latin typeface="Calibri" panose="020F0502020204030204" pitchFamily="34" charset="0"/>
                <a:cs typeface="Calibri" panose="020F0502020204030204" pitchFamily="34" charset="0"/>
              </a:rPr>
              <a:t>- kurz </a:t>
            </a:r>
            <a:r>
              <a:rPr lang="de-CH" sz="3600" b="1" i="1" dirty="0">
                <a:solidFill>
                  <a:srgbClr val="000000"/>
                </a:solidFill>
                <a:effectLst/>
                <a:latin typeface="Calibri" panose="020F0502020204030204" pitchFamily="34" charset="0"/>
                <a:cs typeface="Calibri" panose="020F0502020204030204" pitchFamily="34" charset="0"/>
              </a:rPr>
              <a:t>RDCV</a:t>
            </a:r>
            <a:r>
              <a:rPr lang="de-CH" sz="3600" b="1" i="0" dirty="0">
                <a:solidFill>
                  <a:srgbClr val="000000"/>
                </a:solidFill>
                <a:effectLst/>
                <a:latin typeface="Calibri" panose="020F0502020204030204" pitchFamily="34" charset="0"/>
                <a:cs typeface="Calibri" panose="020F0502020204030204" pitchFamily="34" charset="0"/>
              </a:rPr>
              <a:t> </a:t>
            </a:r>
            <a:r>
              <a:rPr lang="de-CH" sz="3600" b="0" i="0" dirty="0">
                <a:solidFill>
                  <a:srgbClr val="000000"/>
                </a:solidFill>
                <a:effectLst/>
                <a:latin typeface="Calibri" panose="020F0502020204030204" pitchFamily="34" charset="0"/>
                <a:cs typeface="Calibri" panose="020F0502020204030204" pitchFamily="34" charset="0"/>
              </a:rPr>
              <a:t>- sind Teil der internationalen Oldtimergemeinschaft</a:t>
            </a:r>
            <a:br>
              <a:rPr lang="de-CH" sz="3600" b="0" i="0" dirty="0">
                <a:solidFill>
                  <a:srgbClr val="000000"/>
                </a:solidFill>
                <a:effectLst/>
                <a:latin typeface="Calibri" panose="020F0502020204030204" pitchFamily="34" charset="0"/>
                <a:cs typeface="Calibri" panose="020F0502020204030204" pitchFamily="34" charset="0"/>
              </a:rPr>
            </a:br>
            <a:br>
              <a:rPr lang="de-CH" sz="3600" b="0" i="0" dirty="0">
                <a:solidFill>
                  <a:srgbClr val="000000"/>
                </a:solidFill>
                <a:effectLst/>
                <a:latin typeface="Calibri" panose="020F0502020204030204" pitchFamily="34" charset="0"/>
                <a:cs typeface="Calibri" panose="020F0502020204030204" pitchFamily="34" charset="0"/>
              </a:rPr>
            </a:br>
            <a:r>
              <a:rPr lang="de-CH" sz="3600" b="0" i="0" u="none" strike="noStrike" dirty="0">
                <a:solidFill>
                  <a:schemeClr val="accent1">
                    <a:lumMod val="75000"/>
                  </a:schemeClr>
                </a:solidFill>
                <a:effectLst/>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ACHAFR </a:t>
            </a:r>
            <a:br>
              <a:rPr lang="de-CH" sz="3600" b="0" i="0" u="none" strike="noStrike" dirty="0">
                <a:solidFill>
                  <a:srgbClr val="019FCB"/>
                </a:solidFill>
                <a:effectLst/>
                <a:latin typeface="Calibri" panose="020F0502020204030204" pitchFamily="34" charset="0"/>
                <a:cs typeface="Calibri" panose="020F0502020204030204" pitchFamily="34" charset="0"/>
              </a:rPr>
            </a:br>
            <a:br>
              <a:rPr lang="de-CH" sz="3600" b="0" i="0" u="none" strike="noStrike" dirty="0">
                <a:solidFill>
                  <a:srgbClr val="019FCB"/>
                </a:solidFill>
                <a:effectLst/>
                <a:latin typeface="Calibri" panose="020F0502020204030204" pitchFamily="34" charset="0"/>
                <a:cs typeface="Calibri" panose="020F0502020204030204" pitchFamily="34" charset="0"/>
              </a:rPr>
            </a:br>
            <a:r>
              <a:rPr lang="de-CH" sz="2800" b="0" i="0" dirty="0">
                <a:solidFill>
                  <a:srgbClr val="000000"/>
                </a:solidFill>
                <a:effectLst/>
                <a:latin typeface="Calibri" panose="020F0502020204030204" pitchFamily="34" charset="0"/>
                <a:cs typeface="Calibri" panose="020F0502020204030204" pitchFamily="34" charset="0"/>
              </a:rPr>
              <a:t>(</a:t>
            </a:r>
            <a:r>
              <a:rPr lang="de-CH" sz="2800" b="0" i="0" dirty="0" err="1">
                <a:solidFill>
                  <a:srgbClr val="000000"/>
                </a:solidFill>
                <a:effectLst/>
                <a:latin typeface="Calibri" panose="020F0502020204030204" pitchFamily="34" charset="0"/>
                <a:cs typeface="Calibri" panose="020F0502020204030204" pitchFamily="34" charset="0"/>
              </a:rPr>
              <a:t>Antique</a:t>
            </a:r>
            <a:r>
              <a:rPr lang="de-CH" sz="2800" b="0" i="0" dirty="0">
                <a:solidFill>
                  <a:srgbClr val="000000"/>
                </a:solidFill>
                <a:effectLst/>
                <a:latin typeface="Calibri" panose="020F0502020204030204" pitchFamily="34" charset="0"/>
                <a:cs typeface="Calibri" panose="020F0502020204030204" pitchFamily="34" charset="0"/>
              </a:rPr>
              <a:t>, Classic and </a:t>
            </a:r>
            <a:r>
              <a:rPr lang="de-CH" sz="2800" b="0" i="0" dirty="0" err="1">
                <a:solidFill>
                  <a:srgbClr val="000000"/>
                </a:solidFill>
                <a:effectLst/>
                <a:latin typeface="Calibri" panose="020F0502020204030204" pitchFamily="34" charset="0"/>
                <a:cs typeface="Calibri" panose="020F0502020204030204" pitchFamily="34" charset="0"/>
              </a:rPr>
              <a:t>Historic</a:t>
            </a:r>
            <a:r>
              <a:rPr lang="de-CH" sz="2800" b="0" i="0" dirty="0">
                <a:solidFill>
                  <a:srgbClr val="000000"/>
                </a:solidFill>
                <a:effectLst/>
                <a:latin typeface="Calibri" panose="020F0502020204030204" pitchFamily="34" charset="0"/>
                <a:cs typeface="Calibri" panose="020F0502020204030204" pitchFamily="34" charset="0"/>
              </a:rPr>
              <a:t> Automobile World Fellowship </a:t>
            </a:r>
            <a:r>
              <a:rPr lang="de-CH" sz="2800" b="0" i="0" dirty="0" err="1">
                <a:solidFill>
                  <a:srgbClr val="000000"/>
                </a:solidFill>
                <a:effectLst/>
                <a:latin typeface="Calibri" panose="020F0502020204030204" pitchFamily="34" charset="0"/>
                <a:cs typeface="Calibri" panose="020F0502020204030204" pitchFamily="34" charset="0"/>
              </a:rPr>
              <a:t>of</a:t>
            </a:r>
            <a:r>
              <a:rPr lang="de-CH" sz="2800" b="0" i="0" dirty="0">
                <a:solidFill>
                  <a:srgbClr val="000000"/>
                </a:solidFill>
                <a:effectLst/>
                <a:latin typeface="Calibri" panose="020F0502020204030204" pitchFamily="34" charset="0"/>
                <a:cs typeface="Calibri" panose="020F0502020204030204" pitchFamily="34" charset="0"/>
              </a:rPr>
              <a:t> </a:t>
            </a:r>
            <a:r>
              <a:rPr lang="de-CH" sz="2800" b="0" i="0" dirty="0" err="1">
                <a:solidFill>
                  <a:srgbClr val="000000"/>
                </a:solidFill>
                <a:effectLst/>
                <a:latin typeface="Calibri" panose="020F0502020204030204" pitchFamily="34" charset="0"/>
                <a:cs typeface="Calibri" panose="020F0502020204030204" pitchFamily="34" charset="0"/>
              </a:rPr>
              <a:t>Rotarians</a:t>
            </a:r>
            <a:r>
              <a:rPr lang="de-CH" sz="2800" b="0" i="0" dirty="0">
                <a:solidFill>
                  <a:srgbClr val="000000"/>
                </a:solidFill>
                <a:effectLst/>
                <a:latin typeface="Calibri" panose="020F0502020204030204" pitchFamily="34" charset="0"/>
                <a:cs typeface="Calibri" panose="020F0502020204030204" pitchFamily="34" charset="0"/>
              </a:rPr>
              <a:t>).</a:t>
            </a:r>
            <a:endParaRPr lang="de-CH" sz="2800" b="1" dirty="0">
              <a:solidFill>
                <a:srgbClr val="002060"/>
              </a:solidFill>
              <a:latin typeface="Calibri" panose="020F0502020204030204" pitchFamily="34" charset="0"/>
              <a:ea typeface="Open Sans Condensed" panose="020B0806030504020204" pitchFamily="34" charset="0"/>
              <a:cs typeface="Calibri" panose="020F0502020204030204" pitchFamily="34" charset="0"/>
            </a:endParaRPr>
          </a:p>
        </p:txBody>
      </p:sp>
      <p:pic>
        <p:nvPicPr>
          <p:cNvPr id="5" name="Grafik 4">
            <a:extLst>
              <a:ext uri="{FF2B5EF4-FFF2-40B4-BE49-F238E27FC236}">
                <a16:creationId xmlns:a16="http://schemas.microsoft.com/office/drawing/2014/main" id="{1F557853-3F28-AF6A-AD9A-5AC3AC2D9D1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127" y="187103"/>
            <a:ext cx="11090562" cy="968927"/>
          </a:xfrm>
          <a:prstGeom prst="rect">
            <a:avLst/>
          </a:prstGeom>
        </p:spPr>
      </p:pic>
    </p:spTree>
    <p:extLst>
      <p:ext uri="{BB962C8B-B14F-4D97-AF65-F5344CB8AC3E}">
        <p14:creationId xmlns:p14="http://schemas.microsoft.com/office/powerpoint/2010/main" val="1421999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F364E5-0678-6A9E-74A4-4926A6737373}"/>
              </a:ext>
            </a:extLst>
          </p:cNvPr>
          <p:cNvSpPr>
            <a:spLocks noGrp="1"/>
          </p:cNvSpPr>
          <p:nvPr>
            <p:ph type="ctrTitle"/>
          </p:nvPr>
        </p:nvSpPr>
        <p:spPr>
          <a:xfrm>
            <a:off x="594360" y="1556203"/>
            <a:ext cx="11090562" cy="676457"/>
          </a:xfrm>
        </p:spPr>
        <p:txBody>
          <a:bodyPr>
            <a:noAutofit/>
          </a:bodyPr>
          <a:lstStyle/>
          <a:p>
            <a:r>
              <a:rPr lang="de-CH" sz="3600" b="1" dirty="0">
                <a:solidFill>
                  <a:srgbClr val="002060"/>
                </a:solidFill>
                <a:latin typeface="+mn-lt"/>
                <a:ea typeface="Open Sans Condensed" panose="020B0806030504020204" pitchFamily="34" charset="0"/>
                <a:cs typeface="Open Sans Condensed" panose="020B0806030504020204" pitchFamily="34" charset="0"/>
              </a:rPr>
              <a:t>Gegründet am 15. Dezember 2021 in Winterthur</a:t>
            </a:r>
          </a:p>
        </p:txBody>
      </p:sp>
      <p:pic>
        <p:nvPicPr>
          <p:cNvPr id="5" name="Grafik 4">
            <a:extLst>
              <a:ext uri="{FF2B5EF4-FFF2-40B4-BE49-F238E27FC236}">
                <a16:creationId xmlns:a16="http://schemas.microsoft.com/office/drawing/2014/main" id="{1F557853-3F28-AF6A-AD9A-5AC3AC2D9D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127" y="187103"/>
            <a:ext cx="11090562" cy="968927"/>
          </a:xfrm>
          <a:prstGeom prst="rect">
            <a:avLst/>
          </a:prstGeom>
        </p:spPr>
      </p:pic>
      <p:pic>
        <p:nvPicPr>
          <p:cNvPr id="1026" name="Picture 2">
            <a:extLst>
              <a:ext uri="{FF2B5EF4-FFF2-40B4-BE49-F238E27FC236}">
                <a16:creationId xmlns:a16="http://schemas.microsoft.com/office/drawing/2014/main" id="{1E2D0425-CD38-821B-908F-8F6036B8238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47842" y="2438428"/>
            <a:ext cx="4183598" cy="3141106"/>
          </a:xfrm>
          <a:prstGeom prst="rect">
            <a:avLst/>
          </a:prstGeom>
          <a:noFill/>
          <a:extLst>
            <a:ext uri="{909E8E84-426E-40DD-AFC4-6F175D3DCCD1}">
              <a14:hiddenFill xmlns:a14="http://schemas.microsoft.com/office/drawing/2010/main">
                <a:solidFill>
                  <a:srgbClr val="FFFFFF"/>
                </a:solidFill>
              </a14:hiddenFill>
            </a:ext>
          </a:extLst>
        </p:spPr>
      </p:pic>
      <p:sp>
        <p:nvSpPr>
          <p:cNvPr id="6" name="Titel 1">
            <a:extLst>
              <a:ext uri="{FF2B5EF4-FFF2-40B4-BE49-F238E27FC236}">
                <a16:creationId xmlns:a16="http://schemas.microsoft.com/office/drawing/2014/main" id="{803260BA-E0B8-45B8-9196-8BB681BFC0E6}"/>
              </a:ext>
            </a:extLst>
          </p:cNvPr>
          <p:cNvSpPr txBox="1">
            <a:spLocks/>
          </p:cNvSpPr>
          <p:nvPr/>
        </p:nvSpPr>
        <p:spPr>
          <a:xfrm>
            <a:off x="746759" y="5785303"/>
            <a:ext cx="10807929" cy="67645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de-CH" sz="3600" b="1" dirty="0">
                <a:solidFill>
                  <a:srgbClr val="002060"/>
                </a:solidFill>
                <a:latin typeface="+mn-lt"/>
                <a:ea typeface="Open Sans Condensed" panose="020B0806030504020204" pitchFamily="34" charset="0"/>
                <a:cs typeface="Open Sans Condensed" panose="020B0806030504020204" pitchFamily="34" charset="0"/>
              </a:rPr>
              <a:t>Aktuell 52 Mitglieder</a:t>
            </a:r>
          </a:p>
        </p:txBody>
      </p:sp>
    </p:spTree>
    <p:extLst>
      <p:ext uri="{BB962C8B-B14F-4D97-AF65-F5344CB8AC3E}">
        <p14:creationId xmlns:p14="http://schemas.microsoft.com/office/powerpoint/2010/main" val="1519194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F364E5-0678-6A9E-74A4-4926A6737373}"/>
              </a:ext>
            </a:extLst>
          </p:cNvPr>
          <p:cNvSpPr>
            <a:spLocks noGrp="1"/>
          </p:cNvSpPr>
          <p:nvPr>
            <p:ph type="ctrTitle"/>
          </p:nvPr>
        </p:nvSpPr>
        <p:spPr>
          <a:xfrm>
            <a:off x="594360" y="2047693"/>
            <a:ext cx="11090562" cy="2246177"/>
          </a:xfrm>
        </p:spPr>
        <p:txBody>
          <a:bodyPr>
            <a:noAutofit/>
          </a:bodyPr>
          <a:lstStyle/>
          <a:p>
            <a:r>
              <a:rPr lang="de-CH" sz="3600" b="1" dirty="0">
                <a:solidFill>
                  <a:srgbClr val="002060"/>
                </a:solidFill>
                <a:latin typeface="+mn-lt"/>
                <a:ea typeface="Open Sans Condensed" panose="020B0806030504020204" pitchFamily="34" charset="0"/>
                <a:cs typeface="Open Sans Condensed" panose="020B0806030504020204" pitchFamily="34" charset="0"/>
              </a:rPr>
              <a:t>Gründungsmitglieder und Vorstand</a:t>
            </a:r>
            <a:br>
              <a:rPr lang="de-CH" sz="3600" b="1" dirty="0">
                <a:solidFill>
                  <a:srgbClr val="002060"/>
                </a:solidFill>
                <a:latin typeface="+mn-lt"/>
                <a:ea typeface="Open Sans Condensed" panose="020B0806030504020204" pitchFamily="34" charset="0"/>
                <a:cs typeface="Open Sans Condensed" panose="020B0806030504020204" pitchFamily="34" charset="0"/>
              </a:rPr>
            </a:br>
            <a:br>
              <a:rPr lang="de-CH" sz="3600" b="1" dirty="0">
                <a:solidFill>
                  <a:srgbClr val="002060"/>
                </a:solidFill>
                <a:latin typeface="+mn-lt"/>
                <a:ea typeface="Open Sans Condensed" panose="020B0806030504020204" pitchFamily="34" charset="0"/>
                <a:cs typeface="Open Sans Condensed" panose="020B0806030504020204" pitchFamily="34" charset="0"/>
              </a:rPr>
            </a:br>
            <a:br>
              <a:rPr lang="de-CH" sz="3600" b="1" dirty="0">
                <a:solidFill>
                  <a:srgbClr val="002060"/>
                </a:solidFill>
                <a:latin typeface="+mn-lt"/>
                <a:ea typeface="Open Sans Condensed" panose="020B0806030504020204" pitchFamily="34" charset="0"/>
                <a:cs typeface="Open Sans Condensed" panose="020B0806030504020204" pitchFamily="34" charset="0"/>
              </a:rPr>
            </a:br>
            <a:r>
              <a:rPr lang="de-CH" sz="3600" b="1" u="sng" dirty="0">
                <a:solidFill>
                  <a:srgbClr val="002060"/>
                </a:solidFill>
                <a:latin typeface="+mn-lt"/>
                <a:ea typeface="Open Sans Condensed" panose="020B0806030504020204" pitchFamily="34" charset="0"/>
                <a:cs typeface="Open Sans Condensed" panose="020B0806030504020204" pitchFamily="34" charset="0"/>
              </a:rPr>
              <a:t>Präsident</a:t>
            </a:r>
          </a:p>
        </p:txBody>
      </p:sp>
      <p:pic>
        <p:nvPicPr>
          <p:cNvPr id="5" name="Grafik 4">
            <a:extLst>
              <a:ext uri="{FF2B5EF4-FFF2-40B4-BE49-F238E27FC236}">
                <a16:creationId xmlns:a16="http://schemas.microsoft.com/office/drawing/2014/main" id="{1F557853-3F28-AF6A-AD9A-5AC3AC2D9D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127" y="187103"/>
            <a:ext cx="11090562" cy="968927"/>
          </a:xfrm>
          <a:prstGeom prst="rect">
            <a:avLst/>
          </a:prstGeom>
        </p:spPr>
      </p:pic>
      <p:pic>
        <p:nvPicPr>
          <p:cNvPr id="8" name="Grafik 7">
            <a:extLst>
              <a:ext uri="{FF2B5EF4-FFF2-40B4-BE49-F238E27FC236}">
                <a16:creationId xmlns:a16="http://schemas.microsoft.com/office/drawing/2014/main" id="{3EC89094-A545-F9F3-C2A1-4C32367E9A11}"/>
              </a:ext>
            </a:extLst>
          </p:cNvPr>
          <p:cNvPicPr>
            <a:picLocks noChangeAspect="1"/>
          </p:cNvPicPr>
          <p:nvPr/>
        </p:nvPicPr>
        <p:blipFill>
          <a:blip r:embed="rId4"/>
          <a:stretch>
            <a:fillRect/>
          </a:stretch>
        </p:blipFill>
        <p:spPr>
          <a:xfrm>
            <a:off x="783685" y="4810307"/>
            <a:ext cx="10901237" cy="982979"/>
          </a:xfrm>
          <a:prstGeom prst="rect">
            <a:avLst/>
          </a:prstGeom>
        </p:spPr>
      </p:pic>
    </p:spTree>
    <p:extLst>
      <p:ext uri="{BB962C8B-B14F-4D97-AF65-F5344CB8AC3E}">
        <p14:creationId xmlns:p14="http://schemas.microsoft.com/office/powerpoint/2010/main" val="2098635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F364E5-0678-6A9E-74A4-4926A6737373}"/>
              </a:ext>
            </a:extLst>
          </p:cNvPr>
          <p:cNvSpPr>
            <a:spLocks noGrp="1"/>
          </p:cNvSpPr>
          <p:nvPr>
            <p:ph type="ctrTitle"/>
          </p:nvPr>
        </p:nvSpPr>
        <p:spPr>
          <a:xfrm>
            <a:off x="594360" y="2047693"/>
            <a:ext cx="11090562" cy="2246177"/>
          </a:xfrm>
        </p:spPr>
        <p:txBody>
          <a:bodyPr>
            <a:noAutofit/>
          </a:bodyPr>
          <a:lstStyle/>
          <a:p>
            <a:r>
              <a:rPr lang="de-CH" sz="3600" b="1" dirty="0">
                <a:solidFill>
                  <a:srgbClr val="002060"/>
                </a:solidFill>
                <a:latin typeface="+mn-lt"/>
                <a:ea typeface="Open Sans Condensed" panose="020B0806030504020204" pitchFamily="34" charset="0"/>
                <a:cs typeface="Open Sans Condensed" panose="020B0806030504020204" pitchFamily="34" charset="0"/>
              </a:rPr>
              <a:t>Gründungsmitglieder und Vorstand</a:t>
            </a:r>
            <a:br>
              <a:rPr lang="de-CH" sz="3600" b="1" dirty="0">
                <a:solidFill>
                  <a:srgbClr val="002060"/>
                </a:solidFill>
                <a:latin typeface="+mn-lt"/>
                <a:ea typeface="Open Sans Condensed" panose="020B0806030504020204" pitchFamily="34" charset="0"/>
                <a:cs typeface="Open Sans Condensed" panose="020B0806030504020204" pitchFamily="34" charset="0"/>
              </a:rPr>
            </a:br>
            <a:br>
              <a:rPr lang="de-CH" sz="3600" b="1" dirty="0">
                <a:solidFill>
                  <a:srgbClr val="002060"/>
                </a:solidFill>
                <a:latin typeface="+mn-lt"/>
                <a:ea typeface="Open Sans Condensed" panose="020B0806030504020204" pitchFamily="34" charset="0"/>
                <a:cs typeface="Open Sans Condensed" panose="020B0806030504020204" pitchFamily="34" charset="0"/>
              </a:rPr>
            </a:br>
            <a:br>
              <a:rPr lang="de-CH" sz="3600" b="1" dirty="0">
                <a:solidFill>
                  <a:srgbClr val="002060"/>
                </a:solidFill>
                <a:latin typeface="+mn-lt"/>
                <a:ea typeface="Open Sans Condensed" panose="020B0806030504020204" pitchFamily="34" charset="0"/>
                <a:cs typeface="Open Sans Condensed" panose="020B0806030504020204" pitchFamily="34" charset="0"/>
              </a:rPr>
            </a:br>
            <a:r>
              <a:rPr lang="de-CH" sz="3600" b="1" u="sng" dirty="0">
                <a:solidFill>
                  <a:srgbClr val="002060"/>
                </a:solidFill>
                <a:latin typeface="+mn-lt"/>
                <a:ea typeface="Open Sans Condensed" panose="020B0806030504020204" pitchFamily="34" charset="0"/>
                <a:cs typeface="Open Sans Condensed" panose="020B0806030504020204" pitchFamily="34" charset="0"/>
              </a:rPr>
              <a:t>Vize-Präsident</a:t>
            </a:r>
          </a:p>
        </p:txBody>
      </p:sp>
      <p:pic>
        <p:nvPicPr>
          <p:cNvPr id="5" name="Grafik 4">
            <a:extLst>
              <a:ext uri="{FF2B5EF4-FFF2-40B4-BE49-F238E27FC236}">
                <a16:creationId xmlns:a16="http://schemas.microsoft.com/office/drawing/2014/main" id="{1F557853-3F28-AF6A-AD9A-5AC3AC2D9D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127" y="187103"/>
            <a:ext cx="11090562" cy="968927"/>
          </a:xfrm>
          <a:prstGeom prst="rect">
            <a:avLst/>
          </a:prstGeom>
        </p:spPr>
      </p:pic>
      <p:pic>
        <p:nvPicPr>
          <p:cNvPr id="10" name="Grafik 9">
            <a:extLst>
              <a:ext uri="{FF2B5EF4-FFF2-40B4-BE49-F238E27FC236}">
                <a16:creationId xmlns:a16="http://schemas.microsoft.com/office/drawing/2014/main" id="{ED955A0A-9BB6-2A9E-E1D0-4094066E4ECA}"/>
              </a:ext>
            </a:extLst>
          </p:cNvPr>
          <p:cNvPicPr>
            <a:picLocks noChangeAspect="1"/>
          </p:cNvPicPr>
          <p:nvPr/>
        </p:nvPicPr>
        <p:blipFill>
          <a:blip r:embed="rId4"/>
          <a:stretch>
            <a:fillRect/>
          </a:stretch>
        </p:blipFill>
        <p:spPr>
          <a:xfrm>
            <a:off x="1363450" y="4927358"/>
            <a:ext cx="9552381" cy="1209524"/>
          </a:xfrm>
          <a:prstGeom prst="rect">
            <a:avLst/>
          </a:prstGeom>
        </p:spPr>
      </p:pic>
    </p:spTree>
    <p:extLst>
      <p:ext uri="{BB962C8B-B14F-4D97-AF65-F5344CB8AC3E}">
        <p14:creationId xmlns:p14="http://schemas.microsoft.com/office/powerpoint/2010/main" val="2726506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F364E5-0678-6A9E-74A4-4926A6737373}"/>
              </a:ext>
            </a:extLst>
          </p:cNvPr>
          <p:cNvSpPr>
            <a:spLocks noGrp="1"/>
          </p:cNvSpPr>
          <p:nvPr>
            <p:ph type="ctrTitle"/>
          </p:nvPr>
        </p:nvSpPr>
        <p:spPr>
          <a:xfrm>
            <a:off x="594360" y="2047693"/>
            <a:ext cx="11090562" cy="2246177"/>
          </a:xfrm>
        </p:spPr>
        <p:txBody>
          <a:bodyPr>
            <a:noAutofit/>
          </a:bodyPr>
          <a:lstStyle/>
          <a:p>
            <a:r>
              <a:rPr lang="de-CH" sz="3600" b="1" dirty="0">
                <a:solidFill>
                  <a:srgbClr val="002060"/>
                </a:solidFill>
                <a:latin typeface="+mn-lt"/>
                <a:ea typeface="Open Sans Condensed" panose="020B0806030504020204" pitchFamily="34" charset="0"/>
                <a:cs typeface="Open Sans Condensed" panose="020B0806030504020204" pitchFamily="34" charset="0"/>
              </a:rPr>
              <a:t>Gründungsmitglieder und Vorstand</a:t>
            </a:r>
            <a:br>
              <a:rPr lang="de-CH" sz="3600" b="1" dirty="0">
                <a:solidFill>
                  <a:srgbClr val="002060"/>
                </a:solidFill>
                <a:latin typeface="+mn-lt"/>
                <a:ea typeface="Open Sans Condensed" panose="020B0806030504020204" pitchFamily="34" charset="0"/>
                <a:cs typeface="Open Sans Condensed" panose="020B0806030504020204" pitchFamily="34" charset="0"/>
              </a:rPr>
            </a:br>
            <a:br>
              <a:rPr lang="de-CH" sz="3600" b="1" dirty="0">
                <a:solidFill>
                  <a:srgbClr val="002060"/>
                </a:solidFill>
                <a:latin typeface="+mn-lt"/>
                <a:ea typeface="Open Sans Condensed" panose="020B0806030504020204" pitchFamily="34" charset="0"/>
                <a:cs typeface="Open Sans Condensed" panose="020B0806030504020204" pitchFamily="34" charset="0"/>
              </a:rPr>
            </a:br>
            <a:br>
              <a:rPr lang="de-CH" sz="3600" b="1" dirty="0">
                <a:solidFill>
                  <a:srgbClr val="002060"/>
                </a:solidFill>
                <a:latin typeface="+mn-lt"/>
                <a:ea typeface="Open Sans Condensed" panose="020B0806030504020204" pitchFamily="34" charset="0"/>
                <a:cs typeface="Open Sans Condensed" panose="020B0806030504020204" pitchFamily="34" charset="0"/>
              </a:rPr>
            </a:br>
            <a:r>
              <a:rPr lang="de-CH" sz="3600" b="1" u="sng" dirty="0">
                <a:solidFill>
                  <a:srgbClr val="002060"/>
                </a:solidFill>
                <a:latin typeface="+mn-lt"/>
                <a:ea typeface="Open Sans Condensed" panose="020B0806030504020204" pitchFamily="34" charset="0"/>
                <a:cs typeface="Open Sans Condensed" panose="020B0806030504020204" pitchFamily="34" charset="0"/>
              </a:rPr>
              <a:t>Quästor</a:t>
            </a:r>
          </a:p>
        </p:txBody>
      </p:sp>
      <p:pic>
        <p:nvPicPr>
          <p:cNvPr id="5" name="Grafik 4">
            <a:extLst>
              <a:ext uri="{FF2B5EF4-FFF2-40B4-BE49-F238E27FC236}">
                <a16:creationId xmlns:a16="http://schemas.microsoft.com/office/drawing/2014/main" id="{1F557853-3F28-AF6A-AD9A-5AC3AC2D9D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127" y="187103"/>
            <a:ext cx="11090562" cy="968927"/>
          </a:xfrm>
          <a:prstGeom prst="rect">
            <a:avLst/>
          </a:prstGeom>
        </p:spPr>
      </p:pic>
      <p:pic>
        <p:nvPicPr>
          <p:cNvPr id="4" name="Grafik 3">
            <a:extLst>
              <a:ext uri="{FF2B5EF4-FFF2-40B4-BE49-F238E27FC236}">
                <a16:creationId xmlns:a16="http://schemas.microsoft.com/office/drawing/2014/main" id="{BAB8475E-C08E-6948-4C0D-119645510EBB}"/>
              </a:ext>
            </a:extLst>
          </p:cNvPr>
          <p:cNvPicPr>
            <a:picLocks noChangeAspect="1"/>
          </p:cNvPicPr>
          <p:nvPr/>
        </p:nvPicPr>
        <p:blipFill>
          <a:blip r:embed="rId4"/>
          <a:stretch>
            <a:fillRect/>
          </a:stretch>
        </p:blipFill>
        <p:spPr>
          <a:xfrm>
            <a:off x="665875" y="5008305"/>
            <a:ext cx="11019047" cy="971429"/>
          </a:xfrm>
          <a:prstGeom prst="rect">
            <a:avLst/>
          </a:prstGeom>
        </p:spPr>
      </p:pic>
    </p:spTree>
    <p:extLst>
      <p:ext uri="{BB962C8B-B14F-4D97-AF65-F5344CB8AC3E}">
        <p14:creationId xmlns:p14="http://schemas.microsoft.com/office/powerpoint/2010/main" val="825368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F364E5-0678-6A9E-74A4-4926A6737373}"/>
              </a:ext>
            </a:extLst>
          </p:cNvPr>
          <p:cNvSpPr>
            <a:spLocks noGrp="1"/>
          </p:cNvSpPr>
          <p:nvPr>
            <p:ph type="ctrTitle"/>
          </p:nvPr>
        </p:nvSpPr>
        <p:spPr>
          <a:xfrm>
            <a:off x="594360" y="2047693"/>
            <a:ext cx="11090562" cy="2246177"/>
          </a:xfrm>
        </p:spPr>
        <p:txBody>
          <a:bodyPr>
            <a:noAutofit/>
          </a:bodyPr>
          <a:lstStyle/>
          <a:p>
            <a:r>
              <a:rPr lang="de-CH" sz="3600" b="1" dirty="0">
                <a:solidFill>
                  <a:srgbClr val="002060"/>
                </a:solidFill>
                <a:latin typeface="+mn-lt"/>
                <a:ea typeface="Open Sans Condensed" panose="020B0806030504020204" pitchFamily="34" charset="0"/>
                <a:cs typeface="Open Sans Condensed" panose="020B0806030504020204" pitchFamily="34" charset="0"/>
              </a:rPr>
              <a:t>Gründungsmitglieder und Vorstand</a:t>
            </a:r>
            <a:br>
              <a:rPr lang="de-CH" sz="3600" b="1" dirty="0">
                <a:solidFill>
                  <a:srgbClr val="002060"/>
                </a:solidFill>
                <a:latin typeface="+mn-lt"/>
                <a:ea typeface="Open Sans Condensed" panose="020B0806030504020204" pitchFamily="34" charset="0"/>
                <a:cs typeface="Open Sans Condensed" panose="020B0806030504020204" pitchFamily="34" charset="0"/>
              </a:rPr>
            </a:br>
            <a:br>
              <a:rPr lang="de-CH" sz="3600" b="1" dirty="0">
                <a:solidFill>
                  <a:srgbClr val="002060"/>
                </a:solidFill>
                <a:latin typeface="+mn-lt"/>
                <a:ea typeface="Open Sans Condensed" panose="020B0806030504020204" pitchFamily="34" charset="0"/>
                <a:cs typeface="Open Sans Condensed" panose="020B0806030504020204" pitchFamily="34" charset="0"/>
              </a:rPr>
            </a:br>
            <a:br>
              <a:rPr lang="de-CH" sz="3600" b="1" dirty="0">
                <a:solidFill>
                  <a:srgbClr val="002060"/>
                </a:solidFill>
                <a:latin typeface="+mn-lt"/>
                <a:ea typeface="Open Sans Condensed" panose="020B0806030504020204" pitchFamily="34" charset="0"/>
                <a:cs typeface="Open Sans Condensed" panose="020B0806030504020204" pitchFamily="34" charset="0"/>
              </a:rPr>
            </a:br>
            <a:r>
              <a:rPr lang="de-CH" sz="3600" b="1" u="sng" dirty="0">
                <a:solidFill>
                  <a:srgbClr val="002060"/>
                </a:solidFill>
                <a:latin typeface="+mn-lt"/>
                <a:ea typeface="Open Sans Condensed" panose="020B0806030504020204" pitchFamily="34" charset="0"/>
                <a:cs typeface="Open Sans Condensed" panose="020B0806030504020204" pitchFamily="34" charset="0"/>
              </a:rPr>
              <a:t>Revisor</a:t>
            </a:r>
          </a:p>
        </p:txBody>
      </p:sp>
      <p:pic>
        <p:nvPicPr>
          <p:cNvPr id="5" name="Grafik 4">
            <a:extLst>
              <a:ext uri="{FF2B5EF4-FFF2-40B4-BE49-F238E27FC236}">
                <a16:creationId xmlns:a16="http://schemas.microsoft.com/office/drawing/2014/main" id="{1F557853-3F28-AF6A-AD9A-5AC3AC2D9D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127" y="187103"/>
            <a:ext cx="11090562" cy="968927"/>
          </a:xfrm>
          <a:prstGeom prst="rect">
            <a:avLst/>
          </a:prstGeom>
        </p:spPr>
      </p:pic>
      <p:pic>
        <p:nvPicPr>
          <p:cNvPr id="4" name="Grafik 3">
            <a:extLst>
              <a:ext uri="{FF2B5EF4-FFF2-40B4-BE49-F238E27FC236}">
                <a16:creationId xmlns:a16="http://schemas.microsoft.com/office/drawing/2014/main" id="{9CD50ADB-F362-4AB3-F34A-4241634893ED}"/>
              </a:ext>
            </a:extLst>
          </p:cNvPr>
          <p:cNvPicPr>
            <a:picLocks noChangeAspect="1"/>
          </p:cNvPicPr>
          <p:nvPr/>
        </p:nvPicPr>
        <p:blipFill>
          <a:blip r:embed="rId4"/>
          <a:stretch>
            <a:fillRect/>
          </a:stretch>
        </p:blipFill>
        <p:spPr>
          <a:xfrm>
            <a:off x="1081714" y="5014971"/>
            <a:ext cx="10028571" cy="942857"/>
          </a:xfrm>
          <a:prstGeom prst="rect">
            <a:avLst/>
          </a:prstGeom>
        </p:spPr>
      </p:pic>
    </p:spTree>
    <p:extLst>
      <p:ext uri="{BB962C8B-B14F-4D97-AF65-F5344CB8AC3E}">
        <p14:creationId xmlns:p14="http://schemas.microsoft.com/office/powerpoint/2010/main" val="1786504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F364E5-0678-6A9E-74A4-4926A6737373}"/>
              </a:ext>
            </a:extLst>
          </p:cNvPr>
          <p:cNvSpPr>
            <a:spLocks noGrp="1"/>
          </p:cNvSpPr>
          <p:nvPr>
            <p:ph type="ctrTitle"/>
          </p:nvPr>
        </p:nvSpPr>
        <p:spPr>
          <a:xfrm>
            <a:off x="545914" y="3245817"/>
            <a:ext cx="11090561" cy="690342"/>
          </a:xfrm>
        </p:spPr>
        <p:txBody>
          <a:bodyPr>
            <a:noAutofit/>
          </a:bodyPr>
          <a:lstStyle/>
          <a:p>
            <a:r>
              <a:rPr lang="de-CH" sz="3600" b="1" dirty="0">
                <a:solidFill>
                  <a:srgbClr val="002060"/>
                </a:solidFill>
                <a:latin typeface="+mn-lt"/>
                <a:ea typeface="Open Sans Condensed" panose="020B0806030504020204" pitchFamily="34" charset="0"/>
                <a:cs typeface="Open Sans Condensed" panose="020B0806030504020204" pitchFamily="34" charset="0"/>
              </a:rPr>
              <a:t>Unsere </a:t>
            </a:r>
            <a:r>
              <a:rPr lang="de-CH" sz="3600" b="1" dirty="0" err="1">
                <a:solidFill>
                  <a:srgbClr val="002060"/>
                </a:solidFill>
                <a:latin typeface="+mn-lt"/>
                <a:ea typeface="Open Sans Condensed" panose="020B0806030504020204" pitchFamily="34" charset="0"/>
                <a:cs typeface="Open Sans Condensed" panose="020B0806030504020204" pitchFamily="34" charset="0"/>
              </a:rPr>
              <a:t>Hompage</a:t>
            </a:r>
            <a:r>
              <a:rPr lang="de-CH" sz="3600" b="1" dirty="0">
                <a:solidFill>
                  <a:srgbClr val="002060"/>
                </a:solidFill>
                <a:latin typeface="+mn-lt"/>
                <a:ea typeface="Open Sans Condensed" panose="020B0806030504020204" pitchFamily="34" charset="0"/>
                <a:cs typeface="Open Sans Condensed" panose="020B0806030504020204" pitchFamily="34" charset="0"/>
              </a:rPr>
              <a:t>  </a:t>
            </a:r>
            <a:r>
              <a:rPr lang="de-CH" sz="3600" b="1" dirty="0">
                <a:solidFill>
                  <a:srgbClr val="002060"/>
                </a:solidFill>
                <a:latin typeface="+mn-lt"/>
                <a:ea typeface="Open Sans Condensed" panose="020B0806030504020204" pitchFamily="34" charset="0"/>
                <a:cs typeface="Open Sans Condensed" panose="020B0806030504020204" pitchFamily="34" charset="0"/>
                <a:hlinkClick r:id="rId3"/>
              </a:rPr>
              <a:t>www.rdcv.ch</a:t>
            </a:r>
            <a:endParaRPr lang="de-CH" sz="3600" b="1" u="sng" dirty="0">
              <a:solidFill>
                <a:srgbClr val="002060"/>
              </a:solidFill>
              <a:latin typeface="+mn-lt"/>
              <a:ea typeface="Open Sans Condensed" panose="020B0806030504020204" pitchFamily="34" charset="0"/>
              <a:cs typeface="Open Sans Condensed" panose="020B0806030504020204" pitchFamily="34" charset="0"/>
            </a:endParaRPr>
          </a:p>
        </p:txBody>
      </p:sp>
      <p:pic>
        <p:nvPicPr>
          <p:cNvPr id="5" name="Grafik 4">
            <a:extLst>
              <a:ext uri="{FF2B5EF4-FFF2-40B4-BE49-F238E27FC236}">
                <a16:creationId xmlns:a16="http://schemas.microsoft.com/office/drawing/2014/main" id="{1F557853-3F28-AF6A-AD9A-5AC3AC2D9D1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127" y="187103"/>
            <a:ext cx="11090562" cy="968927"/>
          </a:xfrm>
          <a:prstGeom prst="rect">
            <a:avLst/>
          </a:prstGeom>
        </p:spPr>
      </p:pic>
    </p:spTree>
    <p:extLst>
      <p:ext uri="{BB962C8B-B14F-4D97-AF65-F5344CB8AC3E}">
        <p14:creationId xmlns:p14="http://schemas.microsoft.com/office/powerpoint/2010/main" val="368130547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365</Words>
  <Application>Microsoft Office PowerPoint</Application>
  <PresentationFormat>Breitbild</PresentationFormat>
  <Paragraphs>59</Paragraphs>
  <Slides>15</Slides>
  <Notes>15</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15</vt:i4>
      </vt:variant>
    </vt:vector>
  </HeadingPairs>
  <TitlesOfParts>
    <vt:vector size="20" baseType="lpstr">
      <vt:lpstr>Arial</vt:lpstr>
      <vt:lpstr>Calibri</vt:lpstr>
      <vt:lpstr>Calibri Light</vt:lpstr>
      <vt:lpstr>Open Sans Condensed</vt:lpstr>
      <vt:lpstr>Office</vt:lpstr>
      <vt:lpstr>Willkommen bei den  Rotarian Drivers of Classic Vehicles (CH/FL)</vt:lpstr>
      <vt:lpstr>Unser gemeinsames Interesse besteht in der Aufbereitung, Bewegung und Präsentation alter Fahrzeuge im Sinne der Pflege von mobilen Kulturgütern.   Darüber hinaus wollen wir Verbindungen zu ähnlich gelagerten Fellowships im Ausland schaffen, Informationen austauschen und unsere Freundschaften anlässlich von gemeinsamen Ausfahrten und geselligen Anlässen pflegen und ausbauen.</vt:lpstr>
      <vt:lpstr>Die Rotarian Drivers of Classic Vehicles der Schweiz und des Fürstentum Liechtenstein - kurz RDCV - sind Teil der internationalen Oldtimergemeinschaft  ACHAFR   (Antique, Classic and Historic Automobile World Fellowship of Rotarians).</vt:lpstr>
      <vt:lpstr>Gegründet am 15. Dezember 2021 in Winterthur</vt:lpstr>
      <vt:lpstr>Gründungsmitglieder und Vorstand   Präsident</vt:lpstr>
      <vt:lpstr>Gründungsmitglieder und Vorstand   Vize-Präsident</vt:lpstr>
      <vt:lpstr>Gründungsmitglieder und Vorstand   Quästor</vt:lpstr>
      <vt:lpstr>Gründungsmitglieder und Vorstand   Revisor</vt:lpstr>
      <vt:lpstr>Unsere Hompage  www.rdcv.ch</vt:lpstr>
      <vt:lpstr>  Programm 2022/2023  2 bis 4 Anlässe pro Jahr</vt:lpstr>
      <vt:lpstr>  Rotary Challenge</vt:lpstr>
      <vt:lpstr>  Sommer- und Winter-Stammtisch</vt:lpstr>
      <vt:lpstr>  Mitgliederversammlung</vt:lpstr>
      <vt:lpstr>  Ausblick und Ziele</vt:lpstr>
      <vt:lpstr>  Ausblick und Ziele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Willkommen bei den  Rotarian Drivers of Classic Vehicles (CH/FL)</dc:title>
  <dc:creator>Manuel Dubs</dc:creator>
  <cp:lastModifiedBy>Manuel Dubs</cp:lastModifiedBy>
  <cp:revision>2</cp:revision>
  <dcterms:created xsi:type="dcterms:W3CDTF">2022-05-22T06:58:03Z</dcterms:created>
  <dcterms:modified xsi:type="dcterms:W3CDTF">2022-06-27T06:59:55Z</dcterms:modified>
</cp:coreProperties>
</file>